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7" r:id="rId1"/>
  </p:sldMasterIdLst>
  <p:notesMasterIdLst>
    <p:notesMasterId r:id="rId12"/>
  </p:notesMasterIdLst>
  <p:sldIdLst>
    <p:sldId id="256" r:id="rId2"/>
    <p:sldId id="580" r:id="rId3"/>
    <p:sldId id="820" r:id="rId4"/>
    <p:sldId id="846" r:id="rId5"/>
    <p:sldId id="845" r:id="rId6"/>
    <p:sldId id="847" r:id="rId7"/>
    <p:sldId id="795" r:id="rId8"/>
    <p:sldId id="791" r:id="rId9"/>
    <p:sldId id="848" r:id="rId10"/>
    <p:sldId id="810" r:id="rId11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7E6AF2-D41A-0A9C-6332-8DAA2026523B}" name="Instructor" initials="Ins" userId="Instructo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gistered User" initials="RU" lastIdx="1" clrIdx="0">
    <p:extLst>
      <p:ext uri="{19B8F6BF-5375-455C-9EA6-DF929625EA0E}">
        <p15:presenceInfo xmlns:p15="http://schemas.microsoft.com/office/powerpoint/2012/main" userId="Registered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736139-E12B-4A9F-BF7F-A7B854571658}" v="1" dt="2024-07-10T12:19:39.8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13" autoAdjust="0"/>
    <p:restoredTop sz="95411" autoAdjust="0"/>
  </p:normalViewPr>
  <p:slideViewPr>
    <p:cSldViewPr snapToGrid="0">
      <p:cViewPr varScale="1">
        <p:scale>
          <a:sx n="84" d="100"/>
          <a:sy n="84" d="100"/>
        </p:scale>
        <p:origin x="765" y="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ongyong Lee" userId="c7628eb272048b2f" providerId="LiveId" clId="{6913F1D9-B67D-436F-A3BE-6A02CF687F46}"/>
    <pc:docChg chg="undo custSel addSld delSld modSld">
      <pc:chgData name="Seongyong Lee" userId="c7628eb272048b2f" providerId="LiveId" clId="{6913F1D9-B67D-436F-A3BE-6A02CF687F46}" dt="2024-06-14T19:50:34.128" v="1052" actId="6549"/>
      <pc:docMkLst>
        <pc:docMk/>
      </pc:docMkLst>
      <pc:sldChg chg="modSp mod">
        <pc:chgData name="Seongyong Lee" userId="c7628eb272048b2f" providerId="LiveId" clId="{6913F1D9-B67D-436F-A3BE-6A02CF687F46}" dt="2024-06-14T14:47:52.848" v="337" actId="1076"/>
        <pc:sldMkLst>
          <pc:docMk/>
          <pc:sldMk cId="1686659706" sldId="256"/>
        </pc:sldMkLst>
        <pc:spChg chg="mod">
          <ac:chgData name="Seongyong Lee" userId="c7628eb272048b2f" providerId="LiveId" clId="{6913F1D9-B67D-436F-A3BE-6A02CF687F46}" dt="2024-06-14T14:47:48.756" v="336" actId="20577"/>
          <ac:spMkLst>
            <pc:docMk/>
            <pc:sldMk cId="1686659706" sldId="256"/>
            <ac:spMk id="6" creationId="{00000000-0000-0000-0000-000000000000}"/>
          </ac:spMkLst>
        </pc:spChg>
        <pc:spChg chg="mod">
          <ac:chgData name="Seongyong Lee" userId="c7628eb272048b2f" providerId="LiveId" clId="{6913F1D9-B67D-436F-A3BE-6A02CF687F46}" dt="2024-06-14T14:46:49.497" v="286" actId="113"/>
          <ac:spMkLst>
            <pc:docMk/>
            <pc:sldMk cId="1686659706" sldId="256"/>
            <ac:spMk id="7" creationId="{00000000-0000-0000-0000-000000000000}"/>
          </ac:spMkLst>
        </pc:spChg>
        <pc:spChg chg="mod">
          <ac:chgData name="Seongyong Lee" userId="c7628eb272048b2f" providerId="LiveId" clId="{6913F1D9-B67D-436F-A3BE-6A02CF687F46}" dt="2024-06-14T14:47:19.298" v="290" actId="255"/>
          <ac:spMkLst>
            <pc:docMk/>
            <pc:sldMk cId="1686659706" sldId="256"/>
            <ac:spMk id="11" creationId="{00000000-0000-0000-0000-000000000000}"/>
          </ac:spMkLst>
        </pc:spChg>
        <pc:picChg chg="mod">
          <ac:chgData name="Seongyong Lee" userId="c7628eb272048b2f" providerId="LiveId" clId="{6913F1D9-B67D-436F-A3BE-6A02CF687F46}" dt="2024-06-14T14:47:52.848" v="337" actId="1076"/>
          <ac:picMkLst>
            <pc:docMk/>
            <pc:sldMk cId="1686659706" sldId="256"/>
            <ac:picMk id="8" creationId="{1795BA06-6D7E-7587-EAD5-54DAB0E7C4D1}"/>
          </ac:picMkLst>
        </pc:picChg>
      </pc:sldChg>
      <pc:sldChg chg="addSp modSp modAnim">
        <pc:chgData name="Seongyong Lee" userId="c7628eb272048b2f" providerId="LiveId" clId="{6913F1D9-B67D-436F-A3BE-6A02CF687F46}" dt="2024-06-14T19:50:14.634" v="1041"/>
        <pc:sldMkLst>
          <pc:docMk/>
          <pc:sldMk cId="2435539297" sldId="342"/>
        </pc:sldMkLst>
        <pc:spChg chg="add mod">
          <ac:chgData name="Seongyong Lee" userId="c7628eb272048b2f" providerId="LiveId" clId="{6913F1D9-B67D-436F-A3BE-6A02CF687F46}" dt="2024-06-14T19:50:10.928" v="1040"/>
          <ac:spMkLst>
            <pc:docMk/>
            <pc:sldMk cId="2435539297" sldId="342"/>
            <ac:spMk id="2" creationId="{199E39E1-B779-BE4B-B855-6EB013F8DF04}"/>
          </ac:spMkLst>
        </pc:spChg>
      </pc:sldChg>
      <pc:sldChg chg="del">
        <pc:chgData name="Seongyong Lee" userId="c7628eb272048b2f" providerId="LiveId" clId="{6913F1D9-B67D-436F-A3BE-6A02CF687F46}" dt="2024-06-14T19:22:58.964" v="338" actId="47"/>
        <pc:sldMkLst>
          <pc:docMk/>
          <pc:sldMk cId="2199803060" sldId="454"/>
        </pc:sldMkLst>
      </pc:sldChg>
      <pc:sldChg chg="del">
        <pc:chgData name="Seongyong Lee" userId="c7628eb272048b2f" providerId="LiveId" clId="{6913F1D9-B67D-436F-A3BE-6A02CF687F46}" dt="2024-06-14T19:22:58.964" v="338" actId="47"/>
        <pc:sldMkLst>
          <pc:docMk/>
          <pc:sldMk cId="2986132827" sldId="455"/>
        </pc:sldMkLst>
      </pc:sldChg>
      <pc:sldChg chg="delSp modSp mod">
        <pc:chgData name="Seongyong Lee" userId="c7628eb272048b2f" providerId="LiveId" clId="{6913F1D9-B67D-436F-A3BE-6A02CF687F46}" dt="2024-06-14T19:32:43.769" v="508" actId="20577"/>
        <pc:sldMkLst>
          <pc:docMk/>
          <pc:sldMk cId="4131146841" sldId="791"/>
        </pc:sldMkLst>
        <pc:spChg chg="del mod">
          <ac:chgData name="Seongyong Lee" userId="c7628eb272048b2f" providerId="LiveId" clId="{6913F1D9-B67D-436F-A3BE-6A02CF687F46}" dt="2024-06-14T19:32:20.544" v="501" actId="478"/>
          <ac:spMkLst>
            <pc:docMk/>
            <pc:sldMk cId="4131146841" sldId="791"/>
            <ac:spMk id="5" creationId="{59D19383-F686-9EE4-C49C-7D338F044B71}"/>
          </ac:spMkLst>
        </pc:spChg>
        <pc:spChg chg="del mod">
          <ac:chgData name="Seongyong Lee" userId="c7628eb272048b2f" providerId="LiveId" clId="{6913F1D9-B67D-436F-A3BE-6A02CF687F46}" dt="2024-06-14T19:32:20.544" v="501" actId="478"/>
          <ac:spMkLst>
            <pc:docMk/>
            <pc:sldMk cId="4131146841" sldId="791"/>
            <ac:spMk id="6" creationId="{D302D6E1-4859-E87A-E394-52EFC89F4350}"/>
          </ac:spMkLst>
        </pc:spChg>
        <pc:spChg chg="del mod">
          <ac:chgData name="Seongyong Lee" userId="c7628eb272048b2f" providerId="LiveId" clId="{6913F1D9-B67D-436F-A3BE-6A02CF687F46}" dt="2024-06-14T19:32:20.544" v="501" actId="478"/>
          <ac:spMkLst>
            <pc:docMk/>
            <pc:sldMk cId="4131146841" sldId="791"/>
            <ac:spMk id="7" creationId="{EBC2B81B-FC9B-A68E-8880-C86BB08E966D}"/>
          </ac:spMkLst>
        </pc:spChg>
        <pc:spChg chg="del mod">
          <ac:chgData name="Seongyong Lee" userId="c7628eb272048b2f" providerId="LiveId" clId="{6913F1D9-B67D-436F-A3BE-6A02CF687F46}" dt="2024-06-14T19:32:20.544" v="501" actId="478"/>
          <ac:spMkLst>
            <pc:docMk/>
            <pc:sldMk cId="4131146841" sldId="791"/>
            <ac:spMk id="9" creationId="{3A580B16-A0C9-2721-B09D-FC1814B05BB3}"/>
          </ac:spMkLst>
        </pc:spChg>
        <pc:spChg chg="del mod">
          <ac:chgData name="Seongyong Lee" userId="c7628eb272048b2f" providerId="LiveId" clId="{6913F1D9-B67D-436F-A3BE-6A02CF687F46}" dt="2024-06-14T19:32:20.544" v="501" actId="478"/>
          <ac:spMkLst>
            <pc:docMk/>
            <pc:sldMk cId="4131146841" sldId="791"/>
            <ac:spMk id="11" creationId="{1CFE825F-BA65-0CFD-DD7C-6E0A080F745B}"/>
          </ac:spMkLst>
        </pc:spChg>
        <pc:spChg chg="del mod">
          <ac:chgData name="Seongyong Lee" userId="c7628eb272048b2f" providerId="LiveId" clId="{6913F1D9-B67D-436F-A3BE-6A02CF687F46}" dt="2024-06-14T19:32:20.544" v="501" actId="478"/>
          <ac:spMkLst>
            <pc:docMk/>
            <pc:sldMk cId="4131146841" sldId="791"/>
            <ac:spMk id="12" creationId="{DDCF197B-B7AB-55E3-521F-6931896654F8}"/>
          </ac:spMkLst>
        </pc:spChg>
        <pc:spChg chg="del mod">
          <ac:chgData name="Seongyong Lee" userId="c7628eb272048b2f" providerId="LiveId" clId="{6913F1D9-B67D-436F-A3BE-6A02CF687F46}" dt="2024-06-14T19:32:20.544" v="501" actId="478"/>
          <ac:spMkLst>
            <pc:docMk/>
            <pc:sldMk cId="4131146841" sldId="791"/>
            <ac:spMk id="13" creationId="{24EAF8DE-DDFF-F0E9-8508-0477838487FA}"/>
          </ac:spMkLst>
        </pc:spChg>
        <pc:spChg chg="mod">
          <ac:chgData name="Seongyong Lee" userId="c7628eb272048b2f" providerId="LiveId" clId="{6913F1D9-B67D-436F-A3BE-6A02CF687F46}" dt="2024-06-14T19:32:43.769" v="508" actId="20577"/>
          <ac:spMkLst>
            <pc:docMk/>
            <pc:sldMk cId="4131146841" sldId="791"/>
            <ac:spMk id="14" creationId="{072763A6-823D-CB37-F6ED-D74A9AE8D8A1}"/>
          </ac:spMkLst>
        </pc:spChg>
        <pc:graphicFrameChg chg="mod">
          <ac:chgData name="Seongyong Lee" userId="c7628eb272048b2f" providerId="LiveId" clId="{6913F1D9-B67D-436F-A3BE-6A02CF687F46}" dt="2024-06-14T19:32:24.258" v="502" actId="1076"/>
          <ac:graphicFrameMkLst>
            <pc:docMk/>
            <pc:sldMk cId="4131146841" sldId="791"/>
            <ac:graphicFrameMk id="15" creationId="{475DD1E9-20AA-7A1F-1A54-E9BD1CF37B68}"/>
          </ac:graphicFrameMkLst>
        </pc:graphicFrameChg>
      </pc:sldChg>
      <pc:sldChg chg="modSp">
        <pc:chgData name="Seongyong Lee" userId="c7628eb272048b2f" providerId="LiveId" clId="{6913F1D9-B67D-436F-A3BE-6A02CF687F46}" dt="2024-06-14T19:23:35.474" v="351" actId="20577"/>
        <pc:sldMkLst>
          <pc:docMk/>
          <pc:sldMk cId="3606545043" sldId="793"/>
        </pc:sldMkLst>
        <pc:spChg chg="mod">
          <ac:chgData name="Seongyong Lee" userId="c7628eb272048b2f" providerId="LiveId" clId="{6913F1D9-B67D-436F-A3BE-6A02CF687F46}" dt="2024-06-14T19:23:35.474" v="351" actId="20577"/>
          <ac:spMkLst>
            <pc:docMk/>
            <pc:sldMk cId="3606545043" sldId="793"/>
            <ac:spMk id="2" creationId="{26644F7C-4D86-8E66-4E13-DCC8A6534E8C}"/>
          </ac:spMkLst>
        </pc:spChg>
      </pc:sldChg>
      <pc:sldChg chg="addSp delSp modSp mod">
        <pc:chgData name="Seongyong Lee" userId="c7628eb272048b2f" providerId="LiveId" clId="{6913F1D9-B67D-436F-A3BE-6A02CF687F46}" dt="2024-06-14T19:30:25.132" v="481" actId="6549"/>
        <pc:sldMkLst>
          <pc:docMk/>
          <pc:sldMk cId="572783709" sldId="795"/>
        </pc:sldMkLst>
        <pc:spChg chg="mod">
          <ac:chgData name="Seongyong Lee" userId="c7628eb272048b2f" providerId="LiveId" clId="{6913F1D9-B67D-436F-A3BE-6A02CF687F46}" dt="2024-06-14T19:30:25.132" v="481" actId="6549"/>
          <ac:spMkLst>
            <pc:docMk/>
            <pc:sldMk cId="572783709" sldId="795"/>
            <ac:spMk id="2" creationId="{26644F7C-4D86-8E66-4E13-DCC8A6534E8C}"/>
          </ac:spMkLst>
        </pc:spChg>
        <pc:spChg chg="mod">
          <ac:chgData name="Seongyong Lee" userId="c7628eb272048b2f" providerId="LiveId" clId="{6913F1D9-B67D-436F-A3BE-6A02CF687F46}" dt="2024-06-14T19:27:37.734" v="413" actId="1076"/>
          <ac:spMkLst>
            <pc:docMk/>
            <pc:sldMk cId="572783709" sldId="795"/>
            <ac:spMk id="5" creationId="{2716DFDC-3495-0970-704A-D69AF0C0B5DC}"/>
          </ac:spMkLst>
        </pc:spChg>
        <pc:picChg chg="del">
          <ac:chgData name="Seongyong Lee" userId="c7628eb272048b2f" providerId="LiveId" clId="{6913F1D9-B67D-436F-A3BE-6A02CF687F46}" dt="2024-06-14T19:26:43.050" v="354" actId="478"/>
          <ac:picMkLst>
            <pc:docMk/>
            <pc:sldMk cId="572783709" sldId="795"/>
            <ac:picMk id="3" creationId="{EEBF4BDC-438E-2879-B788-BE17DB26B4C1}"/>
          </ac:picMkLst>
        </pc:picChg>
        <pc:picChg chg="add mod ord">
          <ac:chgData name="Seongyong Lee" userId="c7628eb272048b2f" providerId="LiveId" clId="{6913F1D9-B67D-436F-A3BE-6A02CF687F46}" dt="2024-06-14T19:29:41.008" v="447" actId="1076"/>
          <ac:picMkLst>
            <pc:docMk/>
            <pc:sldMk cId="572783709" sldId="795"/>
            <ac:picMk id="7" creationId="{966FADC3-2438-B8E4-8ACA-6914F2E8220A}"/>
          </ac:picMkLst>
        </pc:picChg>
      </pc:sldChg>
      <pc:sldChg chg="modSp">
        <pc:chgData name="Seongyong Lee" userId="c7628eb272048b2f" providerId="LiveId" clId="{6913F1D9-B67D-436F-A3BE-6A02CF687F46}" dt="2024-06-14T19:34:13.139" v="519" actId="20577"/>
        <pc:sldMkLst>
          <pc:docMk/>
          <pc:sldMk cId="2716385505" sldId="796"/>
        </pc:sldMkLst>
        <pc:graphicFrameChg chg="mod">
          <ac:chgData name="Seongyong Lee" userId="c7628eb272048b2f" providerId="LiveId" clId="{6913F1D9-B67D-436F-A3BE-6A02CF687F46}" dt="2024-06-14T19:34:13.139" v="519" actId="20577"/>
          <ac:graphicFrameMkLst>
            <pc:docMk/>
            <pc:sldMk cId="2716385505" sldId="796"/>
            <ac:graphicFrameMk id="6" creationId="{9BF58B36-F16D-26DC-1813-0E664629B5BA}"/>
          </ac:graphicFrameMkLst>
        </pc:graphicFrameChg>
      </pc:sldChg>
      <pc:sldChg chg="modSp mod">
        <pc:chgData name="Seongyong Lee" userId="c7628eb272048b2f" providerId="LiveId" clId="{6913F1D9-B67D-436F-A3BE-6A02CF687F46}" dt="2024-06-14T19:46:55.280" v="1004" actId="20577"/>
        <pc:sldMkLst>
          <pc:docMk/>
          <pc:sldMk cId="3636425594" sldId="797"/>
        </pc:sldMkLst>
        <pc:spChg chg="mod">
          <ac:chgData name="Seongyong Lee" userId="c7628eb272048b2f" providerId="LiveId" clId="{6913F1D9-B67D-436F-A3BE-6A02CF687F46}" dt="2024-06-14T19:36:38.083" v="572" actId="20577"/>
          <ac:spMkLst>
            <pc:docMk/>
            <pc:sldMk cId="3636425594" sldId="797"/>
            <ac:spMk id="2" creationId="{26644F7C-4D86-8E66-4E13-DCC8A6534E8C}"/>
          </ac:spMkLst>
        </pc:spChg>
        <pc:spChg chg="mod">
          <ac:chgData name="Seongyong Lee" userId="c7628eb272048b2f" providerId="LiveId" clId="{6913F1D9-B67D-436F-A3BE-6A02CF687F46}" dt="2024-06-14T19:46:55.280" v="1004" actId="20577"/>
          <ac:spMkLst>
            <pc:docMk/>
            <pc:sldMk cId="3636425594" sldId="797"/>
            <ac:spMk id="3" creationId="{DF9E5527-54B1-5B95-6D8C-C409D7464560}"/>
          </ac:spMkLst>
        </pc:spChg>
      </pc:sldChg>
      <pc:sldChg chg="delSp modSp mod">
        <pc:chgData name="Seongyong Lee" userId="c7628eb272048b2f" providerId="LiveId" clId="{6913F1D9-B67D-436F-A3BE-6A02CF687F46}" dt="2024-06-14T19:35:12.417" v="522" actId="1076"/>
        <pc:sldMkLst>
          <pc:docMk/>
          <pc:sldMk cId="3756017462" sldId="800"/>
        </pc:sldMkLst>
        <pc:spChg chg="del">
          <ac:chgData name="Seongyong Lee" userId="c7628eb272048b2f" providerId="LiveId" clId="{6913F1D9-B67D-436F-A3BE-6A02CF687F46}" dt="2024-06-14T19:35:00.060" v="520" actId="478"/>
          <ac:spMkLst>
            <pc:docMk/>
            <pc:sldMk cId="3756017462" sldId="800"/>
            <ac:spMk id="9" creationId="{021577E9-BE2F-2DB8-EBC0-607217B2C90C}"/>
          </ac:spMkLst>
        </pc:spChg>
        <pc:graphicFrameChg chg="mod">
          <ac:chgData name="Seongyong Lee" userId="c7628eb272048b2f" providerId="LiveId" clId="{6913F1D9-B67D-436F-A3BE-6A02CF687F46}" dt="2024-06-14T19:35:12.417" v="522" actId="1076"/>
          <ac:graphicFrameMkLst>
            <pc:docMk/>
            <pc:sldMk cId="3756017462" sldId="800"/>
            <ac:graphicFrameMk id="2" creationId="{D1514070-52B9-C0D0-09A8-AED466E8D125}"/>
          </ac:graphicFrameMkLst>
        </pc:graphicFrameChg>
        <pc:graphicFrameChg chg="mod">
          <ac:chgData name="Seongyong Lee" userId="c7628eb272048b2f" providerId="LiveId" clId="{6913F1D9-B67D-436F-A3BE-6A02CF687F46}" dt="2024-06-14T19:35:06.767" v="521" actId="1076"/>
          <ac:graphicFrameMkLst>
            <pc:docMk/>
            <pc:sldMk cId="3756017462" sldId="800"/>
            <ac:graphicFrameMk id="7" creationId="{2A5B7C72-6354-9D4C-494D-34BC21B5F432}"/>
          </ac:graphicFrameMkLst>
        </pc:graphicFrameChg>
        <pc:graphicFrameChg chg="mod">
          <ac:chgData name="Seongyong Lee" userId="c7628eb272048b2f" providerId="LiveId" clId="{6913F1D9-B67D-436F-A3BE-6A02CF687F46}" dt="2024-06-14T19:35:06.767" v="521" actId="1076"/>
          <ac:graphicFrameMkLst>
            <pc:docMk/>
            <pc:sldMk cId="3756017462" sldId="800"/>
            <ac:graphicFrameMk id="11" creationId="{002730FA-096D-A2FB-449F-B225811D5BDF}"/>
          </ac:graphicFrameMkLst>
        </pc:graphicFrameChg>
      </pc:sldChg>
      <pc:sldChg chg="addSp modSp mod modAnim">
        <pc:chgData name="Seongyong Lee" userId="c7628eb272048b2f" providerId="LiveId" clId="{6913F1D9-B67D-436F-A3BE-6A02CF687F46}" dt="2024-06-14T19:49:52.049" v="1038" actId="14100"/>
        <pc:sldMkLst>
          <pc:docMk/>
          <pc:sldMk cId="901770449" sldId="805"/>
        </pc:sldMkLst>
        <pc:spChg chg="add mod">
          <ac:chgData name="Seongyong Lee" userId="c7628eb272048b2f" providerId="LiveId" clId="{6913F1D9-B67D-436F-A3BE-6A02CF687F46}" dt="2024-06-14T19:47:12.768" v="1007" actId="1076"/>
          <ac:spMkLst>
            <pc:docMk/>
            <pc:sldMk cId="901770449" sldId="805"/>
            <ac:spMk id="2" creationId="{5CD2E548-EF18-B6AE-9C1E-E42A5A516A31}"/>
          </ac:spMkLst>
        </pc:spChg>
        <pc:spChg chg="mod">
          <ac:chgData name="Seongyong Lee" userId="c7628eb272048b2f" providerId="LiveId" clId="{6913F1D9-B67D-436F-A3BE-6A02CF687F46}" dt="2024-06-14T19:47:39.714" v="1014" actId="1076"/>
          <ac:spMkLst>
            <pc:docMk/>
            <pc:sldMk cId="901770449" sldId="805"/>
            <ac:spMk id="3" creationId="{DF9E5527-54B1-5B95-6D8C-C409D7464560}"/>
          </ac:spMkLst>
        </pc:spChg>
        <pc:spChg chg="mod">
          <ac:chgData name="Seongyong Lee" userId="c7628eb272048b2f" providerId="LiveId" clId="{6913F1D9-B67D-436F-A3BE-6A02CF687F46}" dt="2024-06-14T19:39:36.282" v="683" actId="20577"/>
          <ac:spMkLst>
            <pc:docMk/>
            <pc:sldMk cId="901770449" sldId="805"/>
            <ac:spMk id="4" creationId="{12699B9A-9F54-B6A7-B91D-E11AD03A0E3B}"/>
          </ac:spMkLst>
        </pc:spChg>
        <pc:spChg chg="mod">
          <ac:chgData name="Seongyong Lee" userId="c7628eb272048b2f" providerId="LiveId" clId="{6913F1D9-B67D-436F-A3BE-6A02CF687F46}" dt="2024-06-14T19:47:36.483" v="1013" actId="1076"/>
          <ac:spMkLst>
            <pc:docMk/>
            <pc:sldMk cId="901770449" sldId="805"/>
            <ac:spMk id="5" creationId="{613B44CC-A565-E0A3-0731-8F200CEAD084}"/>
          </ac:spMkLst>
        </pc:spChg>
        <pc:spChg chg="mod">
          <ac:chgData name="Seongyong Lee" userId="c7628eb272048b2f" providerId="LiveId" clId="{6913F1D9-B67D-436F-A3BE-6A02CF687F46}" dt="2024-06-14T19:48:01.921" v="1019" actId="1076"/>
          <ac:spMkLst>
            <pc:docMk/>
            <pc:sldMk cId="901770449" sldId="805"/>
            <ac:spMk id="6" creationId="{BED74B52-4FB6-142D-FF2D-5994575E9C63}"/>
          </ac:spMkLst>
        </pc:spChg>
        <pc:spChg chg="add mod">
          <ac:chgData name="Seongyong Lee" userId="c7628eb272048b2f" providerId="LiveId" clId="{6913F1D9-B67D-436F-A3BE-6A02CF687F46}" dt="2024-06-14T19:49:52.049" v="1038" actId="14100"/>
          <ac:spMkLst>
            <pc:docMk/>
            <pc:sldMk cId="901770449" sldId="805"/>
            <ac:spMk id="7" creationId="{BED74B52-4FB6-142D-FF2D-5994575E9C63}"/>
          </ac:spMkLst>
        </pc:spChg>
        <pc:spChg chg="mod">
          <ac:chgData name="Seongyong Lee" userId="c7628eb272048b2f" providerId="LiveId" clId="{6913F1D9-B67D-436F-A3BE-6A02CF687F46}" dt="2024-06-14T19:39:42.225" v="685" actId="14100"/>
          <ac:spMkLst>
            <pc:docMk/>
            <pc:sldMk cId="901770449" sldId="805"/>
            <ac:spMk id="8" creationId="{DAF6EDAC-1145-A81E-8BC2-5F966BB0C439}"/>
          </ac:spMkLst>
        </pc:spChg>
      </pc:sldChg>
      <pc:sldChg chg="del">
        <pc:chgData name="Seongyong Lee" userId="c7628eb272048b2f" providerId="LiveId" clId="{6913F1D9-B67D-436F-A3BE-6A02CF687F46}" dt="2024-06-14T19:24:15.816" v="352" actId="47"/>
        <pc:sldMkLst>
          <pc:docMk/>
          <pc:sldMk cId="3203688817" sldId="813"/>
        </pc:sldMkLst>
      </pc:sldChg>
      <pc:sldChg chg="del">
        <pc:chgData name="Seongyong Lee" userId="c7628eb272048b2f" providerId="LiveId" clId="{6913F1D9-B67D-436F-A3BE-6A02CF687F46}" dt="2024-06-14T19:24:15.816" v="352" actId="47"/>
        <pc:sldMkLst>
          <pc:docMk/>
          <pc:sldMk cId="3418922579" sldId="814"/>
        </pc:sldMkLst>
      </pc:sldChg>
      <pc:sldChg chg="del">
        <pc:chgData name="Seongyong Lee" userId="c7628eb272048b2f" providerId="LiveId" clId="{6913F1D9-B67D-436F-A3BE-6A02CF687F46}" dt="2024-06-14T19:24:22.483" v="353" actId="47"/>
        <pc:sldMkLst>
          <pc:docMk/>
          <pc:sldMk cId="3331376595" sldId="815"/>
        </pc:sldMkLst>
      </pc:sldChg>
      <pc:sldChg chg="delSp modSp add mod modAnim">
        <pc:chgData name="Seongyong Lee" userId="c7628eb272048b2f" providerId="LiveId" clId="{6913F1D9-B67D-436F-A3BE-6A02CF687F46}" dt="2024-06-14T19:50:34.128" v="1052" actId="6549"/>
        <pc:sldMkLst>
          <pc:docMk/>
          <pc:sldMk cId="216851854" sldId="820"/>
        </pc:sldMkLst>
        <pc:spChg chg="mod">
          <ac:chgData name="Seongyong Lee" userId="c7628eb272048b2f" providerId="LiveId" clId="{6913F1D9-B67D-436F-A3BE-6A02CF687F46}" dt="2024-06-14T19:50:34.128" v="1052" actId="6549"/>
          <ac:spMkLst>
            <pc:docMk/>
            <pc:sldMk cId="216851854" sldId="820"/>
            <ac:spMk id="2" creationId="{26644F7C-4D86-8E66-4E13-DCC8A6534E8C}"/>
          </ac:spMkLst>
        </pc:spChg>
        <pc:spChg chg="mod">
          <ac:chgData name="Seongyong Lee" userId="c7628eb272048b2f" providerId="LiveId" clId="{6913F1D9-B67D-436F-A3BE-6A02CF687F46}" dt="2024-06-14T19:50:24.223" v="1049" actId="20577"/>
          <ac:spMkLst>
            <pc:docMk/>
            <pc:sldMk cId="216851854" sldId="820"/>
            <ac:spMk id="4" creationId="{12699B9A-9F54-B6A7-B91D-E11AD03A0E3B}"/>
          </ac:spMkLst>
        </pc:spChg>
        <pc:picChg chg="del">
          <ac:chgData name="Seongyong Lee" userId="c7628eb272048b2f" providerId="LiveId" clId="{6913F1D9-B67D-436F-A3BE-6A02CF687F46}" dt="2024-06-14T19:50:30.092" v="1050" actId="478"/>
          <ac:picMkLst>
            <pc:docMk/>
            <pc:sldMk cId="216851854" sldId="820"/>
            <ac:picMk id="5" creationId="{4FD9DB2E-809A-A570-47B0-CC122122412C}"/>
          </ac:picMkLst>
        </pc:picChg>
        <pc:picChg chg="del">
          <ac:chgData name="Seongyong Lee" userId="c7628eb272048b2f" providerId="LiveId" clId="{6913F1D9-B67D-436F-A3BE-6A02CF687F46}" dt="2024-06-14T19:50:30.614" v="1051" actId="478"/>
          <ac:picMkLst>
            <pc:docMk/>
            <pc:sldMk cId="216851854" sldId="820"/>
            <ac:picMk id="7" creationId="{9FF68295-C9FB-D476-4EC8-30BA14F3DD3F}"/>
          </ac:picMkLst>
        </pc:picChg>
      </pc:sldChg>
      <pc:sldChg chg="delSp modSp add del mod delAnim">
        <pc:chgData name="Seongyong Lee" userId="c7628eb272048b2f" providerId="LiveId" clId="{6913F1D9-B67D-436F-A3BE-6A02CF687F46}" dt="2024-06-14T19:49:57.292" v="1039" actId="47"/>
        <pc:sldMkLst>
          <pc:docMk/>
          <pc:sldMk cId="4098402667" sldId="820"/>
        </pc:sldMkLst>
        <pc:spChg chg="del">
          <ac:chgData name="Seongyong Lee" userId="c7628eb272048b2f" providerId="LiveId" clId="{6913F1D9-B67D-436F-A3BE-6A02CF687F46}" dt="2024-06-14T19:47:19.483" v="1009" actId="478"/>
          <ac:spMkLst>
            <pc:docMk/>
            <pc:sldMk cId="4098402667" sldId="820"/>
            <ac:spMk id="3" creationId="{DF9E5527-54B1-5B95-6D8C-C409D7464560}"/>
          </ac:spMkLst>
        </pc:spChg>
        <pc:spChg chg="del">
          <ac:chgData name="Seongyong Lee" userId="c7628eb272048b2f" providerId="LiveId" clId="{6913F1D9-B67D-436F-A3BE-6A02CF687F46}" dt="2024-06-14T19:47:19.483" v="1009" actId="478"/>
          <ac:spMkLst>
            <pc:docMk/>
            <pc:sldMk cId="4098402667" sldId="820"/>
            <ac:spMk id="5" creationId="{613B44CC-A565-E0A3-0731-8F200CEAD084}"/>
          </ac:spMkLst>
        </pc:spChg>
        <pc:spChg chg="del mod">
          <ac:chgData name="Seongyong Lee" userId="c7628eb272048b2f" providerId="LiveId" clId="{6913F1D9-B67D-436F-A3BE-6A02CF687F46}" dt="2024-06-14T19:47:25.205" v="1011" actId="21"/>
          <ac:spMkLst>
            <pc:docMk/>
            <pc:sldMk cId="4098402667" sldId="820"/>
            <ac:spMk id="6" creationId="{BED74B52-4FB6-142D-FF2D-5994575E9C63}"/>
          </ac:spMkLst>
        </pc:spChg>
      </pc:sldChg>
    </pc:docChg>
  </pc:docChgLst>
  <pc:docChgLst>
    <pc:chgData name="Seongyong Lee" userId="c7628eb272048b2f" providerId="LiveId" clId="{95736139-E12B-4A9F-BF7F-A7B854571658}"/>
    <pc:docChg chg="undo custSel addSld delSld modSld">
      <pc:chgData name="Seongyong Lee" userId="c7628eb272048b2f" providerId="LiveId" clId="{95736139-E12B-4A9F-BF7F-A7B854571658}" dt="2024-07-10T12:20:16.288" v="111" actId="20577"/>
      <pc:docMkLst>
        <pc:docMk/>
      </pc:docMkLst>
      <pc:sldChg chg="add del">
        <pc:chgData name="Seongyong Lee" userId="c7628eb272048b2f" providerId="LiveId" clId="{95736139-E12B-4A9F-BF7F-A7B854571658}" dt="2024-07-10T12:20:09.819" v="110" actId="47"/>
        <pc:sldMkLst>
          <pc:docMk/>
          <pc:sldMk cId="1921865389" sldId="705"/>
        </pc:sldMkLst>
      </pc:sldChg>
      <pc:sldChg chg="add del">
        <pc:chgData name="Seongyong Lee" userId="c7628eb272048b2f" providerId="LiveId" clId="{95736139-E12B-4A9F-BF7F-A7B854571658}" dt="2024-07-10T12:20:09.819" v="110" actId="47"/>
        <pc:sldMkLst>
          <pc:docMk/>
          <pc:sldMk cId="3975396570" sldId="706"/>
        </pc:sldMkLst>
      </pc:sldChg>
      <pc:sldChg chg="add del">
        <pc:chgData name="Seongyong Lee" userId="c7628eb272048b2f" providerId="LiveId" clId="{95736139-E12B-4A9F-BF7F-A7B854571658}" dt="2024-07-10T12:20:09.819" v="110" actId="47"/>
        <pc:sldMkLst>
          <pc:docMk/>
          <pc:sldMk cId="2220388923" sldId="707"/>
        </pc:sldMkLst>
      </pc:sldChg>
      <pc:sldChg chg="modSp add del mod">
        <pc:chgData name="Seongyong Lee" userId="c7628eb272048b2f" providerId="LiveId" clId="{95736139-E12B-4A9F-BF7F-A7B854571658}" dt="2024-07-10T12:19:20.136" v="90" actId="47"/>
        <pc:sldMkLst>
          <pc:docMk/>
          <pc:sldMk cId="596979703" sldId="708"/>
        </pc:sldMkLst>
        <pc:spChg chg="mod">
          <ac:chgData name="Seongyong Lee" userId="c7628eb272048b2f" providerId="LiveId" clId="{95736139-E12B-4A9F-BF7F-A7B854571658}" dt="2024-07-10T12:15:13.044" v="72" actId="20577"/>
          <ac:spMkLst>
            <pc:docMk/>
            <pc:sldMk cId="596979703" sldId="708"/>
            <ac:spMk id="2" creationId="{EF9D6DCA-C9DD-00A9-8C71-08C57E1F53DC}"/>
          </ac:spMkLst>
        </pc:spChg>
      </pc:sldChg>
      <pc:sldChg chg="modSp mod">
        <pc:chgData name="Seongyong Lee" userId="c7628eb272048b2f" providerId="LiveId" clId="{95736139-E12B-4A9F-BF7F-A7B854571658}" dt="2024-07-10T12:18:17.839" v="84" actId="20577"/>
        <pc:sldMkLst>
          <pc:docMk/>
          <pc:sldMk cId="902127296" sldId="792"/>
        </pc:sldMkLst>
        <pc:spChg chg="mod">
          <ac:chgData name="Seongyong Lee" userId="c7628eb272048b2f" providerId="LiveId" clId="{95736139-E12B-4A9F-BF7F-A7B854571658}" dt="2024-07-10T12:18:17.839" v="84" actId="20577"/>
          <ac:spMkLst>
            <pc:docMk/>
            <pc:sldMk cId="902127296" sldId="792"/>
            <ac:spMk id="2" creationId="{26644F7C-4D86-8E66-4E13-DCC8A6534E8C}"/>
          </ac:spMkLst>
        </pc:spChg>
      </pc:sldChg>
      <pc:sldChg chg="modSp mod">
        <pc:chgData name="Seongyong Lee" userId="c7628eb272048b2f" providerId="LiveId" clId="{95736139-E12B-4A9F-BF7F-A7B854571658}" dt="2024-07-10T12:13:49.659" v="29" actId="20577"/>
        <pc:sldMkLst>
          <pc:docMk/>
          <pc:sldMk cId="572783709" sldId="795"/>
        </pc:sldMkLst>
        <pc:spChg chg="mod">
          <ac:chgData name="Seongyong Lee" userId="c7628eb272048b2f" providerId="LiveId" clId="{95736139-E12B-4A9F-BF7F-A7B854571658}" dt="2024-07-10T12:13:49.659" v="29" actId="20577"/>
          <ac:spMkLst>
            <pc:docMk/>
            <pc:sldMk cId="572783709" sldId="795"/>
            <ac:spMk id="2" creationId="{26644F7C-4D86-8E66-4E13-DCC8A6534E8C}"/>
          </ac:spMkLst>
        </pc:spChg>
        <pc:spChg chg="mod">
          <ac:chgData name="Seongyong Lee" userId="c7628eb272048b2f" providerId="LiveId" clId="{95736139-E12B-4A9F-BF7F-A7B854571658}" dt="2024-07-10T12:13:37.681" v="28" actId="20577"/>
          <ac:spMkLst>
            <pc:docMk/>
            <pc:sldMk cId="572783709" sldId="795"/>
            <ac:spMk id="5" creationId="{2716DFDC-3495-0970-704A-D69AF0C0B5DC}"/>
          </ac:spMkLst>
        </pc:spChg>
      </pc:sldChg>
      <pc:sldChg chg="modSp mod">
        <pc:chgData name="Seongyong Lee" userId="c7628eb272048b2f" providerId="LiveId" clId="{95736139-E12B-4A9F-BF7F-A7B854571658}" dt="2024-07-10T12:18:44.869" v="89" actId="20577"/>
        <pc:sldMkLst>
          <pc:docMk/>
          <pc:sldMk cId="4058118897" sldId="807"/>
        </pc:sldMkLst>
        <pc:spChg chg="mod">
          <ac:chgData name="Seongyong Lee" userId="c7628eb272048b2f" providerId="LiveId" clId="{95736139-E12B-4A9F-BF7F-A7B854571658}" dt="2024-07-10T12:18:44.869" v="89" actId="20577"/>
          <ac:spMkLst>
            <pc:docMk/>
            <pc:sldMk cId="4058118897" sldId="807"/>
            <ac:spMk id="2" creationId="{26644F7C-4D86-8E66-4E13-DCC8A6534E8C}"/>
          </ac:spMkLst>
        </pc:spChg>
      </pc:sldChg>
      <pc:sldChg chg="del">
        <pc:chgData name="Seongyong Lee" userId="c7628eb272048b2f" providerId="LiveId" clId="{95736139-E12B-4A9F-BF7F-A7B854571658}" dt="2024-07-10T12:17:02.176" v="75" actId="47"/>
        <pc:sldMkLst>
          <pc:docMk/>
          <pc:sldMk cId="2220202824" sldId="808"/>
        </pc:sldMkLst>
      </pc:sldChg>
      <pc:sldChg chg="add del">
        <pc:chgData name="Seongyong Lee" userId="c7628eb272048b2f" providerId="LiveId" clId="{95736139-E12B-4A9F-BF7F-A7B854571658}" dt="2024-07-10T12:19:56.873" v="109" actId="47"/>
        <pc:sldMkLst>
          <pc:docMk/>
          <pc:sldMk cId="1579387930" sldId="816"/>
        </pc:sldMkLst>
      </pc:sldChg>
      <pc:sldChg chg="add del">
        <pc:chgData name="Seongyong Lee" userId="c7628eb272048b2f" providerId="LiveId" clId="{95736139-E12B-4A9F-BF7F-A7B854571658}" dt="2024-07-10T12:17:51.362" v="78" actId="47"/>
        <pc:sldMkLst>
          <pc:docMk/>
          <pc:sldMk cId="1373373918" sldId="823"/>
        </pc:sldMkLst>
      </pc:sldChg>
      <pc:sldChg chg="del">
        <pc:chgData name="Seongyong Lee" userId="c7628eb272048b2f" providerId="LiveId" clId="{95736139-E12B-4A9F-BF7F-A7B854571658}" dt="2024-07-10T12:17:02.176" v="75" actId="47"/>
        <pc:sldMkLst>
          <pc:docMk/>
          <pc:sldMk cId="2685195773" sldId="825"/>
        </pc:sldMkLst>
      </pc:sldChg>
      <pc:sldChg chg="del">
        <pc:chgData name="Seongyong Lee" userId="c7628eb272048b2f" providerId="LiveId" clId="{95736139-E12B-4A9F-BF7F-A7B854571658}" dt="2024-07-10T12:17:18.280" v="76" actId="47"/>
        <pc:sldMkLst>
          <pc:docMk/>
          <pc:sldMk cId="1388231935" sldId="826"/>
        </pc:sldMkLst>
      </pc:sldChg>
      <pc:sldChg chg="add del">
        <pc:chgData name="Seongyong Lee" userId="c7628eb272048b2f" providerId="LiveId" clId="{95736139-E12B-4A9F-BF7F-A7B854571658}" dt="2024-07-10T12:17:51.362" v="78" actId="47"/>
        <pc:sldMkLst>
          <pc:docMk/>
          <pc:sldMk cId="1833717972" sldId="827"/>
        </pc:sldMkLst>
      </pc:sldChg>
      <pc:sldChg chg="add del">
        <pc:chgData name="Seongyong Lee" userId="c7628eb272048b2f" providerId="LiveId" clId="{95736139-E12B-4A9F-BF7F-A7B854571658}" dt="2024-07-10T12:17:51.362" v="78" actId="47"/>
        <pc:sldMkLst>
          <pc:docMk/>
          <pc:sldMk cId="2846680607" sldId="828"/>
        </pc:sldMkLst>
      </pc:sldChg>
      <pc:sldChg chg="del">
        <pc:chgData name="Seongyong Lee" userId="c7628eb272048b2f" providerId="LiveId" clId="{95736139-E12B-4A9F-BF7F-A7B854571658}" dt="2024-07-10T12:17:18.280" v="76" actId="47"/>
        <pc:sldMkLst>
          <pc:docMk/>
          <pc:sldMk cId="3155288528" sldId="829"/>
        </pc:sldMkLst>
      </pc:sldChg>
      <pc:sldChg chg="addSp delSp modSp add del mod delAnim">
        <pc:chgData name="Seongyong Lee" userId="c7628eb272048b2f" providerId="LiveId" clId="{95736139-E12B-4A9F-BF7F-A7B854571658}" dt="2024-07-10T12:19:49.153" v="108" actId="20577"/>
        <pc:sldMkLst>
          <pc:docMk/>
          <pc:sldMk cId="1776123498" sldId="830"/>
        </pc:sldMkLst>
        <pc:spChg chg="add mod">
          <ac:chgData name="Seongyong Lee" userId="c7628eb272048b2f" providerId="LiveId" clId="{95736139-E12B-4A9F-BF7F-A7B854571658}" dt="2024-07-10T12:19:49.153" v="108" actId="20577"/>
          <ac:spMkLst>
            <pc:docMk/>
            <pc:sldMk cId="1776123498" sldId="830"/>
            <ac:spMk id="3" creationId="{872234A2-E13C-A634-42A4-6CBCA210C8B6}"/>
          </ac:spMkLst>
        </pc:spChg>
        <pc:spChg chg="add mod">
          <ac:chgData name="Seongyong Lee" userId="c7628eb272048b2f" providerId="LiveId" clId="{95736139-E12B-4A9F-BF7F-A7B854571658}" dt="2024-07-10T12:19:39.897" v="92"/>
          <ac:spMkLst>
            <pc:docMk/>
            <pc:sldMk cId="1776123498" sldId="830"/>
            <ac:spMk id="7" creationId="{E42A1BA7-6CC0-F1B7-FC91-22EA251BEDFC}"/>
          </ac:spMkLst>
        </pc:spChg>
        <pc:spChg chg="add mod">
          <ac:chgData name="Seongyong Lee" userId="c7628eb272048b2f" providerId="LiveId" clId="{95736139-E12B-4A9F-BF7F-A7B854571658}" dt="2024-07-10T12:19:39.897" v="92"/>
          <ac:spMkLst>
            <pc:docMk/>
            <pc:sldMk cId="1776123498" sldId="830"/>
            <ac:spMk id="9" creationId="{0E52631C-BF11-437C-4468-77E1F99A969E}"/>
          </ac:spMkLst>
        </pc:spChg>
        <pc:spChg chg="add mod">
          <ac:chgData name="Seongyong Lee" userId="c7628eb272048b2f" providerId="LiveId" clId="{95736139-E12B-4A9F-BF7F-A7B854571658}" dt="2024-07-10T12:19:39.897" v="92"/>
          <ac:spMkLst>
            <pc:docMk/>
            <pc:sldMk cId="1776123498" sldId="830"/>
            <ac:spMk id="11" creationId="{45613C28-6139-A527-8FA7-2C6B802A6ED8}"/>
          </ac:spMkLst>
        </pc:spChg>
        <pc:spChg chg="add mod">
          <ac:chgData name="Seongyong Lee" userId="c7628eb272048b2f" providerId="LiveId" clId="{95736139-E12B-4A9F-BF7F-A7B854571658}" dt="2024-07-10T12:19:39.897" v="92"/>
          <ac:spMkLst>
            <pc:docMk/>
            <pc:sldMk cId="1776123498" sldId="830"/>
            <ac:spMk id="13" creationId="{F0F25EC5-D709-4F39-F4D8-E93FCEE783E4}"/>
          </ac:spMkLst>
        </pc:spChg>
        <pc:spChg chg="add mod">
          <ac:chgData name="Seongyong Lee" userId="c7628eb272048b2f" providerId="LiveId" clId="{95736139-E12B-4A9F-BF7F-A7B854571658}" dt="2024-07-10T12:19:39.897" v="92"/>
          <ac:spMkLst>
            <pc:docMk/>
            <pc:sldMk cId="1776123498" sldId="830"/>
            <ac:spMk id="14" creationId="{3E32693D-7812-A9C4-17F2-F4B596B32C55}"/>
          </ac:spMkLst>
        </pc:spChg>
        <pc:spChg chg="add mod">
          <ac:chgData name="Seongyong Lee" userId="c7628eb272048b2f" providerId="LiveId" clId="{95736139-E12B-4A9F-BF7F-A7B854571658}" dt="2024-07-10T12:19:39.897" v="92"/>
          <ac:spMkLst>
            <pc:docMk/>
            <pc:sldMk cId="1776123498" sldId="830"/>
            <ac:spMk id="15" creationId="{362AFE29-F7D2-24B6-EC2B-AF99FE8F35D2}"/>
          </ac:spMkLst>
        </pc:spChg>
        <pc:picChg chg="del">
          <ac:chgData name="Seongyong Lee" userId="c7628eb272048b2f" providerId="LiveId" clId="{95736139-E12B-4A9F-BF7F-A7B854571658}" dt="2024-07-10T12:19:37.639" v="91" actId="478"/>
          <ac:picMkLst>
            <pc:docMk/>
            <pc:sldMk cId="1776123498" sldId="830"/>
            <ac:picMk id="2" creationId="{D8E110F2-96A3-23A7-A76F-E3B3A9476196}"/>
          </ac:picMkLst>
        </pc:picChg>
        <pc:picChg chg="del">
          <ac:chgData name="Seongyong Lee" userId="c7628eb272048b2f" providerId="LiveId" clId="{95736139-E12B-4A9F-BF7F-A7B854571658}" dt="2024-07-10T12:19:37.639" v="91" actId="478"/>
          <ac:picMkLst>
            <pc:docMk/>
            <pc:sldMk cId="1776123498" sldId="830"/>
            <ac:picMk id="5" creationId="{EEAEF3B0-8D5E-145D-C0CE-5018D8B385CA}"/>
          </ac:picMkLst>
        </pc:picChg>
        <pc:picChg chg="add mod">
          <ac:chgData name="Seongyong Lee" userId="c7628eb272048b2f" providerId="LiveId" clId="{95736139-E12B-4A9F-BF7F-A7B854571658}" dt="2024-07-10T12:19:39.897" v="92"/>
          <ac:picMkLst>
            <pc:docMk/>
            <pc:sldMk cId="1776123498" sldId="830"/>
            <ac:picMk id="6" creationId="{1543C76E-ABBB-ABE8-CDD4-CFBEEE2326E7}"/>
          </ac:picMkLst>
        </pc:picChg>
        <pc:picChg chg="add mod">
          <ac:chgData name="Seongyong Lee" userId="c7628eb272048b2f" providerId="LiveId" clId="{95736139-E12B-4A9F-BF7F-A7B854571658}" dt="2024-07-10T12:19:39.897" v="92"/>
          <ac:picMkLst>
            <pc:docMk/>
            <pc:sldMk cId="1776123498" sldId="830"/>
            <ac:picMk id="12" creationId="{AA1F7A01-8A35-083E-E05E-E0B71542EF0B}"/>
          </ac:picMkLst>
        </pc:picChg>
        <pc:picChg chg="del">
          <ac:chgData name="Seongyong Lee" userId="c7628eb272048b2f" providerId="LiveId" clId="{95736139-E12B-4A9F-BF7F-A7B854571658}" dt="2024-07-10T12:19:37.639" v="91" actId="478"/>
          <ac:picMkLst>
            <pc:docMk/>
            <pc:sldMk cId="1776123498" sldId="830"/>
            <ac:picMk id="16" creationId="{BFB30CCC-1191-21A2-571A-60DE3DDBBE4A}"/>
          </ac:picMkLst>
        </pc:picChg>
      </pc:sldChg>
      <pc:sldChg chg="add del">
        <pc:chgData name="Seongyong Lee" userId="c7628eb272048b2f" providerId="LiveId" clId="{95736139-E12B-4A9F-BF7F-A7B854571658}" dt="2024-07-10T12:20:09.819" v="110" actId="47"/>
        <pc:sldMkLst>
          <pc:docMk/>
          <pc:sldMk cId="2729066196" sldId="832"/>
        </pc:sldMkLst>
      </pc:sldChg>
      <pc:sldChg chg="add del">
        <pc:chgData name="Seongyong Lee" userId="c7628eb272048b2f" providerId="LiveId" clId="{95736139-E12B-4A9F-BF7F-A7B854571658}" dt="2024-07-10T12:17:51.362" v="78" actId="47"/>
        <pc:sldMkLst>
          <pc:docMk/>
          <pc:sldMk cId="2080994514" sldId="833"/>
        </pc:sldMkLst>
      </pc:sldChg>
      <pc:sldChg chg="del">
        <pc:chgData name="Seongyong Lee" userId="c7628eb272048b2f" providerId="LiveId" clId="{95736139-E12B-4A9F-BF7F-A7B854571658}" dt="2024-07-10T12:17:02.176" v="75" actId="47"/>
        <pc:sldMkLst>
          <pc:docMk/>
          <pc:sldMk cId="3918669197" sldId="834"/>
        </pc:sldMkLst>
      </pc:sldChg>
      <pc:sldChg chg="del">
        <pc:chgData name="Seongyong Lee" userId="c7628eb272048b2f" providerId="LiveId" clId="{95736139-E12B-4A9F-BF7F-A7B854571658}" dt="2024-07-10T12:17:02.176" v="75" actId="47"/>
        <pc:sldMkLst>
          <pc:docMk/>
          <pc:sldMk cId="2363050026" sldId="835"/>
        </pc:sldMkLst>
      </pc:sldChg>
      <pc:sldChg chg="del">
        <pc:chgData name="Seongyong Lee" userId="c7628eb272048b2f" providerId="LiveId" clId="{95736139-E12B-4A9F-BF7F-A7B854571658}" dt="2024-07-10T12:17:02.176" v="75" actId="47"/>
        <pc:sldMkLst>
          <pc:docMk/>
          <pc:sldMk cId="2170282960" sldId="836"/>
        </pc:sldMkLst>
      </pc:sldChg>
      <pc:sldChg chg="del">
        <pc:chgData name="Seongyong Lee" userId="c7628eb272048b2f" providerId="LiveId" clId="{95736139-E12B-4A9F-BF7F-A7B854571658}" dt="2024-07-10T12:17:18.280" v="76" actId="47"/>
        <pc:sldMkLst>
          <pc:docMk/>
          <pc:sldMk cId="657619143" sldId="838"/>
        </pc:sldMkLst>
      </pc:sldChg>
      <pc:sldChg chg="del">
        <pc:chgData name="Seongyong Lee" userId="c7628eb272048b2f" providerId="LiveId" clId="{95736139-E12B-4A9F-BF7F-A7B854571658}" dt="2024-07-10T12:17:18.280" v="76" actId="47"/>
        <pc:sldMkLst>
          <pc:docMk/>
          <pc:sldMk cId="1451436510" sldId="839"/>
        </pc:sldMkLst>
      </pc:sldChg>
      <pc:sldChg chg="del">
        <pc:chgData name="Seongyong Lee" userId="c7628eb272048b2f" providerId="LiveId" clId="{95736139-E12B-4A9F-BF7F-A7B854571658}" dt="2024-07-10T12:17:18.280" v="76" actId="47"/>
        <pc:sldMkLst>
          <pc:docMk/>
          <pc:sldMk cId="3571342688" sldId="840"/>
        </pc:sldMkLst>
      </pc:sldChg>
      <pc:sldChg chg="del">
        <pc:chgData name="Seongyong Lee" userId="c7628eb272048b2f" providerId="LiveId" clId="{95736139-E12B-4A9F-BF7F-A7B854571658}" dt="2024-07-10T12:17:18.280" v="76" actId="47"/>
        <pc:sldMkLst>
          <pc:docMk/>
          <pc:sldMk cId="520881239" sldId="841"/>
        </pc:sldMkLst>
      </pc:sldChg>
      <pc:sldChg chg="del">
        <pc:chgData name="Seongyong Lee" userId="c7628eb272048b2f" providerId="LiveId" clId="{95736139-E12B-4A9F-BF7F-A7B854571658}" dt="2024-07-10T12:17:18.280" v="76" actId="47"/>
        <pc:sldMkLst>
          <pc:docMk/>
          <pc:sldMk cId="3505872056" sldId="842"/>
        </pc:sldMkLst>
      </pc:sldChg>
      <pc:sldChg chg="modSp add del mod">
        <pc:chgData name="Seongyong Lee" userId="c7628eb272048b2f" providerId="LiveId" clId="{95736139-E12B-4A9F-BF7F-A7B854571658}" dt="2024-07-10T12:20:16.288" v="111" actId="20577"/>
        <pc:sldMkLst>
          <pc:docMk/>
          <pc:sldMk cId="277664664" sldId="843"/>
        </pc:sldMkLst>
        <pc:spChg chg="mod">
          <ac:chgData name="Seongyong Lee" userId="c7628eb272048b2f" providerId="LiveId" clId="{95736139-E12B-4A9F-BF7F-A7B854571658}" dt="2024-07-10T12:20:16.288" v="111" actId="20577"/>
          <ac:spMkLst>
            <pc:docMk/>
            <pc:sldMk cId="277664664" sldId="843"/>
            <ac:spMk id="2" creationId="{EF9D6DCA-C9DD-00A9-8C71-08C57E1F53DC}"/>
          </ac:spMkLst>
        </pc:spChg>
      </pc:sldChg>
    </pc:docChg>
  </pc:docChgLst>
  <pc:docChgLst>
    <pc:chgData name="Seongyong Lee" userId="c7628eb272048b2f" providerId="LiveId" clId="{154B939A-3CA0-43DE-9265-4A73B5D341FD}"/>
    <pc:docChg chg="modSld">
      <pc:chgData name="Seongyong Lee" userId="c7628eb272048b2f" providerId="LiveId" clId="{154B939A-3CA0-43DE-9265-4A73B5D341FD}" dt="2024-05-09T02:49:30.457" v="0" actId="1076"/>
      <pc:docMkLst>
        <pc:docMk/>
      </pc:docMkLst>
      <pc:sldChg chg="modSp mod">
        <pc:chgData name="Seongyong Lee" userId="c7628eb272048b2f" providerId="LiveId" clId="{154B939A-3CA0-43DE-9265-4A73B5D341FD}" dt="2024-05-09T02:49:30.457" v="0" actId="1076"/>
        <pc:sldMkLst>
          <pc:docMk/>
          <pc:sldMk cId="1686659706" sldId="256"/>
        </pc:sldMkLst>
        <pc:picChg chg="mod">
          <ac:chgData name="Seongyong Lee" userId="c7628eb272048b2f" providerId="LiveId" clId="{154B939A-3CA0-43DE-9265-4A73B5D341FD}" dt="2024-05-09T02:49:30.457" v="0" actId="1076"/>
          <ac:picMkLst>
            <pc:docMk/>
            <pc:sldMk cId="1686659706" sldId="256"/>
            <ac:picMk id="8" creationId="{1795BA06-6D7E-7587-EAD5-54DAB0E7C4D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3" cy="513508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r">
              <a:defRPr sz="1300"/>
            </a:lvl1pPr>
          </a:lstStyle>
          <a:p>
            <a:fld id="{6EC74B8E-61A6-4BA4-8FDC-620BF3E4CEB1}" type="datetimeFigureOut">
              <a:rPr lang="ko-KR" altLang="en-US" smtClean="0"/>
              <a:t>2024-09-28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1" rIns="99040" bIns="49521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9040" tIns="49521" rIns="99040" bIns="49521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3507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r">
              <a:defRPr sz="1300"/>
            </a:lvl1pPr>
          </a:lstStyle>
          <a:p>
            <a:fld id="{A8A117C3-2D08-4F3A-9726-C82957E47C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911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Explain</a:t>
            </a:r>
            <a:r>
              <a:rPr lang="en-US" altLang="ko-KR" baseline="0" dirty="0"/>
              <a:t> Introduction.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117C3-2D08-4F3A-9726-C82957E47C1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1040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014CD-6EA5-42FA-BC51-D46FEA74801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088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014CD-6EA5-42FA-BC51-D46FEA74801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4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014CD-6EA5-42FA-BC51-D46FEA74801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05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014CD-6EA5-42FA-BC51-D46FEA74801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8636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014CD-6EA5-42FA-BC51-D46FEA74801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2810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Explain</a:t>
            </a:r>
            <a:r>
              <a:rPr lang="en-US" altLang="ko-KR" baseline="0" dirty="0"/>
              <a:t> Introduction.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117C3-2D08-4F3A-9726-C82957E47C1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948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0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7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26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24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2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59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01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8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42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8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12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6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0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3118" y="5352957"/>
            <a:ext cx="6843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>
                <a:solidFill>
                  <a:schemeClr val="bg2">
                    <a:lumMod val="25000"/>
                  </a:schemeClr>
                </a:solidFill>
              </a:rPr>
              <a:t>한국멀티미디어언어교육학회</a:t>
            </a:r>
            <a:r>
              <a:rPr lang="ko-KR" altLang="en-US" sz="3200" b="1" dirty="0">
                <a:solidFill>
                  <a:schemeClr val="bg2">
                    <a:lumMod val="25000"/>
                  </a:schemeClr>
                </a:solidFill>
              </a:rPr>
              <a:t> 편집부</a:t>
            </a:r>
            <a:endParaRPr lang="en-US" altLang="ko-KR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624" y="183029"/>
            <a:ext cx="776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latin typeface="Agency FB" panose="020B0503020202020204" pitchFamily="34" charset="0"/>
              </a:rPr>
              <a:t>2024</a:t>
            </a:r>
            <a:r>
              <a:rPr lang="ko-KR" altLang="en-US" b="1" dirty="0">
                <a:solidFill>
                  <a:schemeClr val="accent1"/>
                </a:solidFill>
                <a:latin typeface="Agency FB" panose="020B0503020202020204" pitchFamily="34" charset="0"/>
              </a:rPr>
              <a:t> </a:t>
            </a:r>
            <a:r>
              <a:rPr lang="en-US" altLang="ko-KR" b="1" dirty="0">
                <a:solidFill>
                  <a:schemeClr val="accent1"/>
                </a:solidFill>
                <a:latin typeface="Agency FB" panose="020B0503020202020204" pitchFamily="34" charset="0"/>
              </a:rPr>
              <a:t>KAMALL</a:t>
            </a:r>
            <a:r>
              <a:rPr lang="ko-KR" altLang="en-US" b="1" dirty="0">
                <a:solidFill>
                  <a:schemeClr val="accent1"/>
                </a:solidFill>
                <a:latin typeface="Agency FB" panose="020B0503020202020204" pitchFamily="34" charset="0"/>
              </a:rPr>
              <a:t> </a:t>
            </a:r>
            <a:r>
              <a:rPr lang="en-US" altLang="ko-KR" b="1" dirty="0">
                <a:solidFill>
                  <a:schemeClr val="accent1"/>
                </a:solidFill>
                <a:latin typeface="Agency FB" panose="020B0503020202020204" pitchFamily="34" charset="0"/>
              </a:rPr>
              <a:t>Conference</a:t>
            </a:r>
            <a:r>
              <a:rPr lang="ko-KR" altLang="en-US" b="1" dirty="0">
                <a:solidFill>
                  <a:schemeClr val="accent1"/>
                </a:solidFill>
                <a:latin typeface="Agency FB" panose="020B0503020202020204" pitchFamily="34" charset="0"/>
              </a:rPr>
              <a:t> 연구윤리 개념과 주요 쟁점 분석</a:t>
            </a:r>
            <a:endParaRPr lang="ko-KR" altLang="en-US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6595" y="616915"/>
            <a:ext cx="10936586" cy="37836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457200" rtl="0" eaLnBrk="1" latinLnBrk="1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 latinLnBrk="1">
              <a:spcAft>
                <a:spcPts val="800"/>
              </a:spcAft>
            </a:pPr>
            <a:r>
              <a:rPr lang="ko-KR" altLang="en-US" sz="5300" b="1" dirty="0">
                <a:solidFill>
                  <a:srgbClr val="002060"/>
                </a:solidFill>
              </a:rPr>
              <a:t>생성형 인공지능의 책임 있는 사용</a:t>
            </a:r>
            <a:endParaRPr lang="en-US" altLang="ko-KR" sz="5300" b="1" dirty="0">
              <a:solidFill>
                <a:srgbClr val="002060"/>
              </a:solidFill>
            </a:endParaRPr>
          </a:p>
          <a:p>
            <a:pPr algn="ctr" latinLnBrk="1">
              <a:spcAft>
                <a:spcPts val="800"/>
              </a:spcAft>
            </a:pPr>
            <a:endParaRPr lang="en-US" sz="2100" b="1" dirty="0">
              <a:solidFill>
                <a:srgbClr val="002060"/>
              </a:solidFill>
            </a:endParaRPr>
          </a:p>
          <a:p>
            <a:pPr algn="ctr" latinLnBrk="1">
              <a:spcAft>
                <a:spcPts val="800"/>
              </a:spcAft>
            </a:pPr>
            <a:r>
              <a:rPr lang="en-US" sz="5300" b="1" dirty="0">
                <a:solidFill>
                  <a:srgbClr val="002060"/>
                </a:solidFill>
              </a:rPr>
              <a:t>Responsible Use of </a:t>
            </a:r>
            <a:r>
              <a:rPr lang="en-US" sz="5300" b="1" dirty="0" err="1">
                <a:solidFill>
                  <a:srgbClr val="002060"/>
                </a:solidFill>
              </a:rPr>
              <a:t>GenAI</a:t>
            </a:r>
            <a:r>
              <a:rPr lang="en-US" sz="5300" b="1" dirty="0">
                <a:solidFill>
                  <a:srgbClr val="002060"/>
                </a:solidFill>
              </a:rPr>
              <a:t> for Research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95BA06-6D7E-7587-EAD5-54DAB0E7C4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59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89674" y="927933"/>
            <a:ext cx="10936586" cy="44641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r" defTabSz="457200" rtl="0" eaLnBrk="1" latinLnBrk="1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ko-KR" altLang="en-US" sz="8200" b="1" dirty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감사합니다</a:t>
            </a:r>
            <a:r>
              <a:rPr lang="en-US" altLang="ko-KR" sz="8200" b="1" dirty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!</a:t>
            </a:r>
          </a:p>
          <a:p>
            <a:pPr algn="ctr">
              <a:lnSpc>
                <a:spcPct val="120000"/>
              </a:lnSpc>
            </a:pPr>
            <a:r>
              <a:rPr lang="en-US" altLang="ko-KR" sz="8200" b="1" dirty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you!</a:t>
            </a:r>
          </a:p>
          <a:p>
            <a:pPr algn="ctr">
              <a:lnSpc>
                <a:spcPct val="120000"/>
              </a:lnSpc>
            </a:pPr>
            <a:endParaRPr lang="en-US" altLang="ko-KR" sz="6000" b="1" dirty="0"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lnSpc>
                <a:spcPct val="120000"/>
              </a:lnSpc>
            </a:pPr>
            <a:r>
              <a:rPr lang="en-US" altLang="ko-KR" sz="5500" b="1" dirty="0">
                <a:solidFill>
                  <a:srgbClr val="002060"/>
                </a:solidFill>
              </a:rPr>
              <a:t>KAMALL </a:t>
            </a:r>
            <a:r>
              <a:rPr lang="ko-KR" altLang="en-US" sz="5500" b="1" dirty="0">
                <a:solidFill>
                  <a:srgbClr val="002060"/>
                </a:solidFill>
              </a:rPr>
              <a:t>편집부</a:t>
            </a:r>
            <a:endParaRPr lang="en-US" altLang="ko-KR" sz="55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altLang="ko-KR" sz="5500" b="1" dirty="0">
                <a:solidFill>
                  <a:srgbClr val="002060"/>
                </a:solidFill>
              </a:rPr>
              <a:t>kamallpublishing@gmail.com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95BA06-6D7E-7587-EAD5-54DAB0E7C4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0CCA2B-AC68-90D7-5E92-6CBD73B40577}"/>
              </a:ext>
            </a:extLst>
          </p:cNvPr>
          <p:cNvSpPr txBox="1"/>
          <p:nvPr/>
        </p:nvSpPr>
        <p:spPr>
          <a:xfrm>
            <a:off x="249624" y="183029"/>
            <a:ext cx="776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latin typeface="Agency FB" panose="020B0503020202020204" pitchFamily="34" charset="0"/>
              </a:rPr>
              <a:t>2024</a:t>
            </a:r>
            <a:r>
              <a:rPr lang="ko-KR" altLang="en-US" b="1" dirty="0">
                <a:solidFill>
                  <a:schemeClr val="accent1"/>
                </a:solidFill>
                <a:latin typeface="Agency FB" panose="020B0503020202020204" pitchFamily="34" charset="0"/>
              </a:rPr>
              <a:t> </a:t>
            </a:r>
            <a:r>
              <a:rPr lang="en-US" altLang="ko-KR" b="1" dirty="0">
                <a:solidFill>
                  <a:schemeClr val="accent1"/>
                </a:solidFill>
                <a:latin typeface="Agency FB" panose="020B0503020202020204" pitchFamily="34" charset="0"/>
              </a:rPr>
              <a:t>KAMALL</a:t>
            </a:r>
            <a:r>
              <a:rPr lang="ko-KR" altLang="en-US" b="1" dirty="0">
                <a:solidFill>
                  <a:schemeClr val="accent1"/>
                </a:solidFill>
                <a:latin typeface="Agency FB" panose="020B0503020202020204" pitchFamily="34" charset="0"/>
              </a:rPr>
              <a:t> </a:t>
            </a:r>
            <a:r>
              <a:rPr lang="en-US" altLang="ko-KR" b="1" dirty="0">
                <a:solidFill>
                  <a:schemeClr val="accent1"/>
                </a:solidFill>
                <a:latin typeface="Agency FB" panose="020B0503020202020204" pitchFamily="34" charset="0"/>
              </a:rPr>
              <a:t>Conference</a:t>
            </a:r>
            <a:r>
              <a:rPr lang="ko-KR" altLang="en-US" b="1" dirty="0">
                <a:solidFill>
                  <a:schemeClr val="accent1"/>
                </a:solidFill>
                <a:latin typeface="Agency FB" panose="020B0503020202020204" pitchFamily="34" charset="0"/>
              </a:rPr>
              <a:t> 연구윤리 개념과 주요 쟁점 분석</a:t>
            </a:r>
            <a:endParaRPr lang="ko-KR" altLang="en-US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1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0A0AA7E-1B0A-1FBC-9EB3-521F0918EA0A}"/>
              </a:ext>
            </a:extLst>
          </p:cNvPr>
          <p:cNvSpPr txBox="1">
            <a:spLocks/>
          </p:cNvSpPr>
          <p:nvPr/>
        </p:nvSpPr>
        <p:spPr>
          <a:xfrm>
            <a:off x="1751012" y="977774"/>
            <a:ext cx="8689976" cy="4282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ko-KR" sz="5400" b="1" dirty="0">
                <a:solidFill>
                  <a:srgbClr val="002060"/>
                </a:solidFill>
              </a:rPr>
              <a:t>2024</a:t>
            </a:r>
            <a:r>
              <a:rPr lang="ko-KR" altLang="en-US" sz="5400" b="1" dirty="0">
                <a:solidFill>
                  <a:srgbClr val="002060"/>
                </a:solidFill>
              </a:rPr>
              <a:t>년 </a:t>
            </a:r>
            <a:r>
              <a:rPr lang="en-US" altLang="ko-KR" sz="5400" b="1" dirty="0">
                <a:solidFill>
                  <a:srgbClr val="002060"/>
                </a:solidFill>
              </a:rPr>
              <a:t>3</a:t>
            </a:r>
            <a:r>
              <a:rPr lang="ko-KR" altLang="en-US" sz="5400" b="1" dirty="0">
                <a:solidFill>
                  <a:srgbClr val="002060"/>
                </a:solidFill>
              </a:rPr>
              <a:t>월 </a:t>
            </a:r>
            <a:endParaRPr lang="en-US" altLang="ko-KR" sz="54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5400" b="1" dirty="0">
                <a:solidFill>
                  <a:srgbClr val="002060"/>
                </a:solidFill>
              </a:rPr>
              <a:t>연구재단 권고사항</a:t>
            </a:r>
            <a:endParaRPr lang="en-US" altLang="ko-KR" sz="5400" b="1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C172C-5659-A654-5204-42BFB2EF17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702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그림 5" descr="텍스트, 폰트, 스크린샷, 번호이(가) 표시된 사진&#10;&#10;자동 생성된 설명">
            <a:extLst>
              <a:ext uri="{FF2B5EF4-FFF2-40B4-BE49-F238E27FC236}">
                <a16:creationId xmlns:a16="http://schemas.microsoft.com/office/drawing/2014/main" id="{14B4BC5B-09EC-56BB-1C47-FC6F6C5E3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31" y="643467"/>
            <a:ext cx="9363137" cy="557106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그림 2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B80F6582-1489-1B48-CEF6-29C4CD58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48" y="643467"/>
            <a:ext cx="8949503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8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699B9A-9F54-B6A7-B91D-E11AD03A0E3B}"/>
              </a:ext>
            </a:extLst>
          </p:cNvPr>
          <p:cNvSpPr/>
          <p:nvPr/>
        </p:nvSpPr>
        <p:spPr>
          <a:xfrm>
            <a:off x="0" y="-9234"/>
            <a:ext cx="12192000" cy="15092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4400" b="1" dirty="0">
                <a:solidFill>
                  <a:srgbClr val="002060"/>
                </a:solidFill>
                <a:ea typeface="12롯데마트행복Bold" panose="02020603020101020101" pitchFamily="18" charset="-127"/>
              </a:rPr>
              <a:t>국내외 동향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AF6EDAC-1145-A81E-8BC2-5F966BB0C439}"/>
              </a:ext>
            </a:extLst>
          </p:cNvPr>
          <p:cNvSpPr txBox="1">
            <a:spLocks noChangeArrowheads="1"/>
          </p:cNvSpPr>
          <p:nvPr/>
        </p:nvSpPr>
        <p:spPr>
          <a:xfrm>
            <a:off x="3525341" y="286327"/>
            <a:ext cx="5241586" cy="951346"/>
          </a:xfrm>
          <a:prstGeom prst="rect">
            <a:avLst/>
          </a:prstGeom>
          <a:ln w="38100">
            <a:solidFill>
              <a:srgbClr val="C0000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endParaRPr lang="en-US" altLang="ko-KR" sz="4400" b="1" dirty="0">
              <a:solidFill>
                <a:srgbClr val="FFC000"/>
              </a:solidFill>
              <a:latin typeface="+mn-lt"/>
              <a:ea typeface="12롯데마트행복Bold" panose="02020603020101020101" pitchFamily="18" charset="-12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51FA89-BCD5-099D-91DA-4D801F5A5F90}"/>
              </a:ext>
            </a:extLst>
          </p:cNvPr>
          <p:cNvCxnSpPr/>
          <p:nvPr/>
        </p:nvCxnSpPr>
        <p:spPr>
          <a:xfrm>
            <a:off x="0" y="150006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2F5EFC5-C643-A7F9-7D3B-8D78BAE36E3E}"/>
              </a:ext>
            </a:extLst>
          </p:cNvPr>
          <p:cNvSpPr txBox="1"/>
          <p:nvPr/>
        </p:nvSpPr>
        <p:spPr>
          <a:xfrm>
            <a:off x="384278" y="2027567"/>
            <a:ext cx="1152371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600" dirty="0">
                <a:solidFill>
                  <a:srgbClr val="002060"/>
                </a:solidFill>
                <a:latin typeface="+mj-ea"/>
                <a:ea typeface="+mj-ea"/>
              </a:rPr>
              <a:t>생성형 </a:t>
            </a:r>
            <a:r>
              <a:rPr lang="en-US" altLang="ko-KR" sz="2600" dirty="0">
                <a:solidFill>
                  <a:srgbClr val="002060"/>
                </a:solidFill>
                <a:latin typeface="+mj-ea"/>
                <a:ea typeface="+mj-ea"/>
              </a:rPr>
              <a:t>AI </a:t>
            </a:r>
            <a:r>
              <a:rPr lang="ko-KR" altLang="en-US" sz="2600" dirty="0">
                <a:solidFill>
                  <a:srgbClr val="002060"/>
                </a:solidFill>
                <a:latin typeface="+mj-ea"/>
                <a:ea typeface="+mj-ea"/>
              </a:rPr>
              <a:t>도구 사용에 따른 </a:t>
            </a:r>
            <a:r>
              <a:rPr lang="ko-KR" altLang="en-US" sz="26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ea"/>
                <a:ea typeface="+mj-ea"/>
              </a:rPr>
              <a:t>데이터 기밀성과 콘텐츠 신뢰성에 대한 책임이 강조</a:t>
            </a:r>
            <a:r>
              <a:rPr lang="ko-KR" altLang="en-US" sz="2600" dirty="0">
                <a:solidFill>
                  <a:srgbClr val="002060"/>
                </a:solidFill>
                <a:latin typeface="+mj-ea"/>
                <a:ea typeface="+mj-ea"/>
              </a:rPr>
              <a:t>되고 있으며</a:t>
            </a:r>
            <a:r>
              <a:rPr lang="en-US" altLang="ko-KR" sz="2600" dirty="0"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ko-KR" altLang="en-US" sz="26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ea"/>
                <a:ea typeface="+mj-ea"/>
              </a:rPr>
              <a:t>사용자의 신중함과 책임이 요구</a:t>
            </a:r>
            <a:r>
              <a:rPr lang="ko-KR" altLang="en-US" sz="2600" dirty="0">
                <a:solidFill>
                  <a:srgbClr val="002060"/>
                </a:solidFill>
                <a:latin typeface="+mj-ea"/>
                <a:ea typeface="+mj-ea"/>
              </a:rPr>
              <a:t>됨</a:t>
            </a:r>
            <a:r>
              <a:rPr lang="en-US" altLang="ko-KR" sz="2600" dirty="0">
                <a:solidFill>
                  <a:srgbClr val="002060"/>
                </a:solidFill>
                <a:latin typeface="+mj-ea"/>
                <a:ea typeface="+mj-ea"/>
              </a:rPr>
              <a:t>.</a:t>
            </a:r>
          </a:p>
          <a:p>
            <a:pPr marL="457200" indent="-457200">
              <a:buAutoNum type="arabicPeriod"/>
            </a:pPr>
            <a:endParaRPr lang="en-US" altLang="ko-KR" sz="2600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457200" indent="-457200">
              <a:buAutoNum type="arabicPeriod"/>
            </a:pPr>
            <a:r>
              <a:rPr lang="ko-KR" altLang="en-US" sz="26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ea"/>
                <a:ea typeface="+mj-ea"/>
              </a:rPr>
              <a:t>해외 주요 학술단체</a:t>
            </a:r>
            <a:r>
              <a:rPr lang="ko-KR" altLang="en-US" sz="2600" dirty="0">
                <a:solidFill>
                  <a:srgbClr val="002060"/>
                </a:solidFill>
                <a:latin typeface="+mj-ea"/>
                <a:ea typeface="+mj-ea"/>
              </a:rPr>
              <a:t>와 </a:t>
            </a:r>
            <a:r>
              <a:rPr lang="ko-KR" altLang="en-US" sz="26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ea"/>
                <a:ea typeface="+mj-ea"/>
              </a:rPr>
              <a:t>연구지원기관</a:t>
            </a:r>
            <a:r>
              <a:rPr lang="ko-KR" altLang="en-US" sz="2600" dirty="0">
                <a:solidFill>
                  <a:srgbClr val="002060"/>
                </a:solidFill>
                <a:latin typeface="+mj-ea"/>
                <a:ea typeface="+mj-ea"/>
              </a:rPr>
              <a:t>의 </a:t>
            </a:r>
            <a:r>
              <a:rPr lang="ko-KR" altLang="en-US" sz="26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ea"/>
                <a:ea typeface="+mj-ea"/>
              </a:rPr>
              <a:t>가이드라인</a:t>
            </a:r>
            <a:r>
              <a:rPr lang="ko-KR" altLang="en-US" sz="2600" dirty="0">
                <a:solidFill>
                  <a:srgbClr val="002060"/>
                </a:solidFill>
                <a:latin typeface="+mj-ea"/>
                <a:ea typeface="+mj-ea"/>
              </a:rPr>
              <a:t> 발표</a:t>
            </a:r>
            <a:r>
              <a:rPr lang="en-US" altLang="ko-KR" sz="2600" dirty="0">
                <a:solidFill>
                  <a:srgbClr val="002060"/>
                </a:solidFill>
                <a:latin typeface="+mj-ea"/>
                <a:ea typeface="+mj-ea"/>
              </a:rPr>
              <a:t> (WAME, COPE, </a:t>
            </a:r>
            <a:r>
              <a:rPr lang="ko-KR" altLang="en-US" sz="2600" dirty="0">
                <a:solidFill>
                  <a:srgbClr val="002060"/>
                </a:solidFill>
                <a:latin typeface="+mj-ea"/>
                <a:ea typeface="+mj-ea"/>
              </a:rPr>
              <a:t>네이처</a:t>
            </a:r>
            <a:r>
              <a:rPr lang="en-US" altLang="ko-KR" sz="2600" dirty="0"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ko-KR" altLang="en-US" sz="2600" dirty="0">
                <a:solidFill>
                  <a:srgbClr val="002060"/>
                </a:solidFill>
                <a:latin typeface="+mj-ea"/>
                <a:ea typeface="+mj-ea"/>
              </a:rPr>
              <a:t>미국 </a:t>
            </a:r>
            <a:r>
              <a:rPr lang="en-US" altLang="ko-KR" sz="2600" dirty="0">
                <a:solidFill>
                  <a:srgbClr val="002060"/>
                </a:solidFill>
                <a:latin typeface="+mj-ea"/>
                <a:ea typeface="+mj-ea"/>
              </a:rPr>
              <a:t>NIH, </a:t>
            </a:r>
            <a:r>
              <a:rPr lang="ko-KR" altLang="en-US" sz="2600" dirty="0">
                <a:solidFill>
                  <a:srgbClr val="002060"/>
                </a:solidFill>
                <a:latin typeface="+mj-ea"/>
                <a:ea typeface="+mj-ea"/>
              </a:rPr>
              <a:t>독일 </a:t>
            </a:r>
            <a:r>
              <a:rPr lang="en-US" altLang="ko-KR" sz="2600" dirty="0">
                <a:solidFill>
                  <a:srgbClr val="002060"/>
                </a:solidFill>
                <a:latin typeface="+mj-ea"/>
                <a:ea typeface="+mj-ea"/>
              </a:rPr>
              <a:t>DFG, </a:t>
            </a:r>
            <a:r>
              <a:rPr lang="ko-KR" altLang="en-US" sz="2600" dirty="0">
                <a:solidFill>
                  <a:srgbClr val="002060"/>
                </a:solidFill>
                <a:latin typeface="+mj-ea"/>
                <a:ea typeface="+mj-ea"/>
              </a:rPr>
              <a:t>호주 </a:t>
            </a:r>
            <a:r>
              <a:rPr lang="en-US" altLang="ko-KR" sz="2600" dirty="0">
                <a:solidFill>
                  <a:srgbClr val="002060"/>
                </a:solidFill>
                <a:latin typeface="+mj-ea"/>
                <a:ea typeface="+mj-ea"/>
              </a:rPr>
              <a:t>ARC) </a:t>
            </a:r>
          </a:p>
          <a:p>
            <a:pPr marL="457200" indent="-457200">
              <a:buAutoNum type="arabicPeriod"/>
            </a:pPr>
            <a:endParaRPr lang="en-US" altLang="ko-KR" sz="2600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457200" indent="-457200">
              <a:buAutoNum type="arabicPeriod"/>
            </a:pPr>
            <a:r>
              <a:rPr lang="ko-KR" altLang="en-US" sz="2600" b="1" dirty="0">
                <a:solidFill>
                  <a:srgbClr val="002060"/>
                </a:solidFill>
                <a:latin typeface="+mj-ea"/>
                <a:ea typeface="+mj-ea"/>
              </a:rPr>
              <a:t>연구자의 인식조사 </a:t>
            </a:r>
            <a:r>
              <a:rPr lang="en-US" altLang="ko-KR" sz="2600" b="1" dirty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ko-KR" altLang="en-US" sz="2600" b="1" dirty="0">
                <a:solidFill>
                  <a:srgbClr val="002060"/>
                </a:solidFill>
                <a:latin typeface="+mj-ea"/>
                <a:ea typeface="+mj-ea"/>
              </a:rPr>
              <a:t>한국연구재단</a:t>
            </a:r>
            <a:r>
              <a:rPr lang="en-US" altLang="ko-KR" sz="2600" b="1" dirty="0">
                <a:solidFill>
                  <a:srgbClr val="002060"/>
                </a:solidFill>
                <a:latin typeface="+mj-ea"/>
                <a:ea typeface="+mj-ea"/>
              </a:rPr>
              <a:t>): </a:t>
            </a:r>
          </a:p>
          <a:p>
            <a:r>
              <a:rPr lang="en-US" altLang="ko-KR" sz="2600" dirty="0">
                <a:solidFill>
                  <a:srgbClr val="002060"/>
                </a:solidFill>
                <a:latin typeface="+mj-ea"/>
                <a:ea typeface="+mj-ea"/>
              </a:rPr>
              <a:t> 1) 53%: AI</a:t>
            </a:r>
            <a:r>
              <a:rPr lang="ko-KR" altLang="en-US" sz="2600" dirty="0">
                <a:solidFill>
                  <a:srgbClr val="002060"/>
                </a:solidFill>
                <a:latin typeface="+mj-ea"/>
                <a:ea typeface="+mj-ea"/>
              </a:rPr>
              <a:t>가 연구윤리에 심각한 문제를 일으킬 가능성이 있음</a:t>
            </a:r>
            <a:endParaRPr lang="en-US" altLang="ko-KR" sz="2600" dirty="0">
              <a:solidFill>
                <a:srgbClr val="002060"/>
              </a:solidFill>
              <a:latin typeface="+mj-ea"/>
              <a:ea typeface="+mj-ea"/>
            </a:endParaRPr>
          </a:p>
          <a:p>
            <a:r>
              <a:rPr lang="en-US" altLang="ko-KR" sz="2600" dirty="0">
                <a:solidFill>
                  <a:srgbClr val="002060"/>
                </a:solidFill>
                <a:latin typeface="+mj-ea"/>
                <a:ea typeface="+mj-ea"/>
              </a:rPr>
              <a:t> 2) 62%: </a:t>
            </a:r>
            <a:r>
              <a:rPr lang="ko-KR" altLang="en-US" sz="2600" dirty="0">
                <a:solidFill>
                  <a:srgbClr val="002060"/>
                </a:solidFill>
                <a:latin typeface="+mj-ea"/>
                <a:ea typeface="+mj-ea"/>
              </a:rPr>
              <a:t>논문 작성 시 생성형 </a:t>
            </a:r>
            <a:r>
              <a:rPr lang="en-US" altLang="ko-KR" sz="2600" dirty="0">
                <a:solidFill>
                  <a:srgbClr val="002060"/>
                </a:solidFill>
                <a:latin typeface="+mj-ea"/>
                <a:ea typeface="+mj-ea"/>
              </a:rPr>
              <a:t>AI </a:t>
            </a:r>
            <a:r>
              <a:rPr lang="ko-KR" altLang="en-US" sz="2600" dirty="0">
                <a:solidFill>
                  <a:srgbClr val="002060"/>
                </a:solidFill>
                <a:latin typeface="+mj-ea"/>
                <a:ea typeface="+mj-ea"/>
              </a:rPr>
              <a:t>사용 비명시는 연구 부정행위</a:t>
            </a:r>
            <a:endParaRPr lang="en-US" altLang="ko-KR" sz="2600" dirty="0">
              <a:solidFill>
                <a:srgbClr val="002060"/>
              </a:solidFill>
              <a:latin typeface="+mj-ea"/>
              <a:ea typeface="+mj-ea"/>
            </a:endParaRPr>
          </a:p>
          <a:p>
            <a:r>
              <a:rPr lang="en-US" altLang="ko-KR" sz="2600" dirty="0">
                <a:solidFill>
                  <a:srgbClr val="002060"/>
                </a:solidFill>
                <a:latin typeface="+mj-ea"/>
                <a:ea typeface="+mj-ea"/>
              </a:rPr>
              <a:t> 3) 43%:</a:t>
            </a:r>
            <a:r>
              <a:rPr lang="ko-KR" altLang="en-US" sz="2600" dirty="0">
                <a:solidFill>
                  <a:srgbClr val="002060"/>
                </a:solidFill>
                <a:latin typeface="+mj-ea"/>
                <a:ea typeface="+mj-ea"/>
              </a:rPr>
              <a:t> 생성형 </a:t>
            </a:r>
            <a:r>
              <a:rPr lang="en-US" altLang="ko-KR" sz="2600" dirty="0">
                <a:solidFill>
                  <a:srgbClr val="002060"/>
                </a:solidFill>
                <a:latin typeface="+mj-ea"/>
                <a:ea typeface="+mj-ea"/>
              </a:rPr>
              <a:t>AI</a:t>
            </a:r>
            <a:r>
              <a:rPr lang="ko-KR" altLang="en-US" sz="2600" dirty="0">
                <a:solidFill>
                  <a:srgbClr val="002060"/>
                </a:solidFill>
                <a:latin typeface="+mj-ea"/>
                <a:ea typeface="+mj-ea"/>
              </a:rPr>
              <a:t>를 활용한 논문 심사 및 과제 평가는 비밀유지의무 위반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E0E683-2FDA-58F7-0323-BF6516EB3DA3}"/>
              </a:ext>
            </a:extLst>
          </p:cNvPr>
          <p:cNvSpPr txBox="1"/>
          <p:nvPr/>
        </p:nvSpPr>
        <p:spPr>
          <a:xfrm>
            <a:off x="6864294" y="6202341"/>
            <a:ext cx="4835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https://webzine.nrf.re.kr/nrf_2403/sub_1_04.php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1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그림 2" descr="텍스트, 스크린샷, 항공기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DA3FED48-C1D6-71CD-EB51-0A382D1D73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602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31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699B9A-9F54-B6A7-B91D-E11AD03A0E3B}"/>
              </a:ext>
            </a:extLst>
          </p:cNvPr>
          <p:cNvSpPr/>
          <p:nvPr/>
        </p:nvSpPr>
        <p:spPr>
          <a:xfrm>
            <a:off x="0" y="-9234"/>
            <a:ext cx="12192000" cy="15092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4400" b="1" dirty="0">
                <a:solidFill>
                  <a:srgbClr val="002060"/>
                </a:solidFill>
                <a:ea typeface="12롯데마트행복Bold" panose="02020603020101020101" pitchFamily="18" charset="-127"/>
              </a:rPr>
              <a:t>해외 동향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AF6EDAC-1145-A81E-8BC2-5F966BB0C439}"/>
              </a:ext>
            </a:extLst>
          </p:cNvPr>
          <p:cNvSpPr txBox="1">
            <a:spLocks noChangeArrowheads="1"/>
          </p:cNvSpPr>
          <p:nvPr/>
        </p:nvSpPr>
        <p:spPr>
          <a:xfrm>
            <a:off x="4157221" y="286327"/>
            <a:ext cx="3921549" cy="951346"/>
          </a:xfrm>
          <a:prstGeom prst="rect">
            <a:avLst/>
          </a:prstGeom>
          <a:ln w="38100">
            <a:solidFill>
              <a:srgbClr val="C0000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endParaRPr lang="en-US" altLang="ko-KR" sz="4400" b="1" dirty="0">
              <a:solidFill>
                <a:srgbClr val="FFC000"/>
              </a:solidFill>
              <a:latin typeface="+mn-lt"/>
              <a:ea typeface="12롯데마트행복Bold" panose="02020603020101020101" pitchFamily="18" charset="-12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51FA89-BCD5-099D-91DA-4D801F5A5F90}"/>
              </a:ext>
            </a:extLst>
          </p:cNvPr>
          <p:cNvCxnSpPr/>
          <p:nvPr/>
        </p:nvCxnSpPr>
        <p:spPr>
          <a:xfrm>
            <a:off x="0" y="150006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135F75DC-A0D2-7846-AEFB-54FFAE2F3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2455"/>
            <a:ext cx="12192000" cy="3654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A04570-29A2-0EB0-358C-69844D9979CB}"/>
              </a:ext>
            </a:extLst>
          </p:cNvPr>
          <p:cNvSpPr txBox="1"/>
          <p:nvPr/>
        </p:nvSpPr>
        <p:spPr>
          <a:xfrm>
            <a:off x="7165640" y="5562992"/>
            <a:ext cx="5026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https://webzine.nrf.re.kr/nrf_2403/sub_1_02.php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8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699B9A-9F54-B6A7-B91D-E11AD03A0E3B}"/>
              </a:ext>
            </a:extLst>
          </p:cNvPr>
          <p:cNvSpPr/>
          <p:nvPr/>
        </p:nvSpPr>
        <p:spPr>
          <a:xfrm>
            <a:off x="0" y="-9234"/>
            <a:ext cx="12192000" cy="15092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4400" b="1" dirty="0">
                <a:solidFill>
                  <a:srgbClr val="002060"/>
                </a:solidFill>
                <a:ea typeface="12롯데마트행복Bold" panose="02020603020101020101" pitchFamily="18" charset="-127"/>
              </a:rPr>
              <a:t>학술저널 정책</a:t>
            </a:r>
            <a:endParaRPr lang="en-US" altLang="ko-KR" sz="4400" b="1" dirty="0">
              <a:solidFill>
                <a:srgbClr val="002060"/>
              </a:solidFill>
              <a:ea typeface="12롯데마트행복Bold" panose="02020603020101020101" pitchFamily="18" charset="-127"/>
            </a:endParaRPr>
          </a:p>
          <a:p>
            <a:pPr algn="ctr"/>
            <a:r>
              <a:rPr lang="en-US" altLang="ko-KR" sz="2300" dirty="0">
                <a:solidFill>
                  <a:srgbClr val="002060"/>
                </a:solidFill>
                <a:ea typeface="12롯데마트행복Bold" panose="02020603020101020101" pitchFamily="18" charset="-127"/>
              </a:rPr>
              <a:t>Taylor</a:t>
            </a:r>
            <a:r>
              <a:rPr lang="ko-KR" altLang="en-US" sz="2300" dirty="0">
                <a:solidFill>
                  <a:srgbClr val="002060"/>
                </a:solidFill>
                <a:ea typeface="12롯데마트행복Bold" panose="02020603020101020101" pitchFamily="18" charset="-127"/>
              </a:rPr>
              <a:t> </a:t>
            </a:r>
            <a:r>
              <a:rPr lang="en-US" altLang="ko-KR" sz="2300" dirty="0">
                <a:solidFill>
                  <a:srgbClr val="002060"/>
                </a:solidFill>
                <a:ea typeface="12롯데마트행복Bold" panose="02020603020101020101" pitchFamily="18" charset="-127"/>
              </a:rPr>
              <a:t>&amp;</a:t>
            </a:r>
            <a:r>
              <a:rPr lang="ko-KR" altLang="en-US" sz="2300" dirty="0">
                <a:solidFill>
                  <a:srgbClr val="002060"/>
                </a:solidFill>
                <a:ea typeface="12롯데마트행복Bold" panose="02020603020101020101" pitchFamily="18" charset="-127"/>
              </a:rPr>
              <a:t> </a:t>
            </a:r>
            <a:r>
              <a:rPr lang="en-US" altLang="ko-KR" sz="2300" dirty="0">
                <a:solidFill>
                  <a:srgbClr val="002060"/>
                </a:solidFill>
                <a:ea typeface="12롯데마트행복Bold" panose="02020603020101020101" pitchFamily="18" charset="-127"/>
              </a:rPr>
              <a:t>Frances</a:t>
            </a:r>
            <a:endParaRPr lang="ko-KR" altLang="en-US" sz="2300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AF6EDAC-1145-A81E-8BC2-5F966BB0C439}"/>
              </a:ext>
            </a:extLst>
          </p:cNvPr>
          <p:cNvSpPr txBox="1">
            <a:spLocks noChangeArrowheads="1"/>
          </p:cNvSpPr>
          <p:nvPr/>
        </p:nvSpPr>
        <p:spPr>
          <a:xfrm>
            <a:off x="4160521" y="131942"/>
            <a:ext cx="3867912" cy="1248177"/>
          </a:xfrm>
          <a:prstGeom prst="rect">
            <a:avLst/>
          </a:prstGeom>
          <a:ln w="38100">
            <a:solidFill>
              <a:srgbClr val="C0000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endParaRPr lang="en-US" altLang="ko-KR" sz="4400" b="1" dirty="0">
              <a:solidFill>
                <a:srgbClr val="FFC000"/>
              </a:solidFill>
              <a:latin typeface="+mn-lt"/>
              <a:ea typeface="12롯데마트행복Bold" panose="02020603020101020101" pitchFamily="18" charset="-12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51FA89-BCD5-099D-91DA-4D801F5A5F90}"/>
              </a:ext>
            </a:extLst>
          </p:cNvPr>
          <p:cNvCxnSpPr/>
          <p:nvPr/>
        </p:nvCxnSpPr>
        <p:spPr>
          <a:xfrm>
            <a:off x="0" y="150006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5C0BE68-F555-5D84-7089-432952BEEEAB}"/>
              </a:ext>
            </a:extLst>
          </p:cNvPr>
          <p:cNvSpPr txBox="1"/>
          <p:nvPr/>
        </p:nvSpPr>
        <p:spPr>
          <a:xfrm>
            <a:off x="406455" y="1678522"/>
            <a:ext cx="11376044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ko-KR" altLang="en-US" sz="2300" b="1" dirty="0">
                <a:solidFill>
                  <a:srgbClr val="0070C0"/>
                </a:solidFill>
              </a:rPr>
              <a:t>저자의 책임과 의무</a:t>
            </a:r>
            <a:r>
              <a:rPr lang="en-US" altLang="ko-KR" sz="2300" dirty="0"/>
              <a:t>: </a:t>
            </a:r>
            <a:r>
              <a:rPr lang="ko-KR" altLang="en-US" sz="2300" dirty="0"/>
              <a:t>저자는 생성형 </a:t>
            </a:r>
            <a:r>
              <a:rPr lang="en-US" altLang="ko-KR" sz="2300" dirty="0"/>
              <a:t>AI </a:t>
            </a:r>
            <a:r>
              <a:rPr lang="ko-KR" altLang="en-US" sz="2300" dirty="0"/>
              <a:t>도구를 사용할 때에도 제출하는 </a:t>
            </a:r>
            <a:r>
              <a:rPr lang="ko-KR" altLang="en-US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콘텐츠의 독창성</a:t>
            </a:r>
            <a:r>
              <a:rPr lang="en-US" altLang="ko-KR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ko-KR" altLang="en-US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정확성</a:t>
            </a:r>
            <a:r>
              <a:rPr lang="en-US" altLang="ko-KR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ko-KR" altLang="en-US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그리고 진실성을 책임</a:t>
            </a:r>
            <a:r>
              <a:rPr lang="ko-KR" altLang="en-US" sz="2300" dirty="0"/>
              <a:t>져야 합니다</a:t>
            </a:r>
            <a:r>
              <a:rPr lang="en-US" altLang="ko-KR" sz="2300" dirty="0"/>
              <a:t>. </a:t>
            </a:r>
            <a:r>
              <a:rPr lang="ko-KR" altLang="en-US" sz="2300" dirty="0"/>
              <a:t>모든 내용이 학문적 기준과 연구의 엄격함을 충족해야 합니다</a:t>
            </a:r>
            <a:r>
              <a:rPr lang="en-US" altLang="ko-KR" sz="2300" dirty="0"/>
              <a:t>.</a:t>
            </a:r>
          </a:p>
          <a:p>
            <a:pPr marL="342900" indent="-342900" algn="just">
              <a:buAutoNum type="arabicPeriod"/>
            </a:pPr>
            <a:r>
              <a:rPr lang="en-US" altLang="ko-KR" sz="2300" b="1" dirty="0">
                <a:solidFill>
                  <a:srgbClr val="0070C0"/>
                </a:solidFill>
              </a:rPr>
              <a:t>AI </a:t>
            </a:r>
            <a:r>
              <a:rPr lang="ko-KR" altLang="en-US" sz="2300" b="1" dirty="0">
                <a:solidFill>
                  <a:srgbClr val="0070C0"/>
                </a:solidFill>
              </a:rPr>
              <a:t>사용 명시</a:t>
            </a:r>
            <a:r>
              <a:rPr lang="en-US" altLang="ko-KR" sz="2300" dirty="0"/>
              <a:t>: </a:t>
            </a:r>
            <a:r>
              <a:rPr lang="ko-KR" altLang="en-US" sz="2300" dirty="0"/>
              <a:t>생성형 </a:t>
            </a:r>
            <a:r>
              <a:rPr lang="en-US" altLang="ko-KR" sz="2300" dirty="0"/>
              <a:t>AI </a:t>
            </a:r>
            <a:r>
              <a:rPr lang="ko-KR" altLang="en-US" sz="2300" dirty="0"/>
              <a:t>도구를 </a:t>
            </a:r>
            <a:r>
              <a:rPr lang="ko-KR" altLang="en-US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사용한 경우</a:t>
            </a:r>
            <a:r>
              <a:rPr lang="en-US" altLang="ko-KR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ko-KR" altLang="en-US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도구의 이름</a:t>
            </a:r>
            <a:r>
              <a:rPr lang="en-US" altLang="ko-KR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ko-KR" altLang="en-US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버전</a:t>
            </a:r>
            <a:r>
              <a:rPr lang="en-US" altLang="ko-KR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ko-KR" altLang="en-US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사용 목적을 명확하게 밝혀야 합니다</a:t>
            </a:r>
            <a:r>
              <a:rPr lang="en-US" altLang="ko-KR" sz="2300" dirty="0"/>
              <a:t>. </a:t>
            </a:r>
            <a:r>
              <a:rPr lang="ko-KR" altLang="en-US" sz="2300" dirty="0"/>
              <a:t>논문에서는 방법론 또는 감사 섹션에</a:t>
            </a:r>
            <a:r>
              <a:rPr lang="en-US" altLang="ko-KR" sz="2300" dirty="0"/>
              <a:t>, </a:t>
            </a:r>
            <a:r>
              <a:rPr lang="ko-KR" altLang="en-US" sz="2300" dirty="0"/>
              <a:t>책에서는 편집팀에 초기 단계부터 알리고 서문이나 도입부에 이를 명시해야 합니다</a:t>
            </a:r>
            <a:r>
              <a:rPr lang="en-US" altLang="ko-KR" sz="2300" dirty="0"/>
              <a:t>.</a:t>
            </a:r>
          </a:p>
          <a:p>
            <a:pPr marL="342900" indent="-342900" algn="just">
              <a:buAutoNum type="arabicPeriod"/>
            </a:pPr>
            <a:r>
              <a:rPr lang="en-US" altLang="ko-KR" sz="2300" b="1" dirty="0">
                <a:solidFill>
                  <a:srgbClr val="0070C0"/>
                </a:solidFill>
              </a:rPr>
              <a:t>AI</a:t>
            </a:r>
            <a:r>
              <a:rPr lang="ko-KR" altLang="en-US" sz="2300" b="1" dirty="0">
                <a:solidFill>
                  <a:srgbClr val="0070C0"/>
                </a:solidFill>
              </a:rPr>
              <a:t>는 저자가 될 수 없음</a:t>
            </a:r>
            <a:r>
              <a:rPr lang="en-US" altLang="ko-KR" sz="2300" dirty="0"/>
              <a:t>: </a:t>
            </a:r>
            <a:r>
              <a:rPr lang="ko-KR" altLang="en-US" sz="2300" dirty="0"/>
              <a:t>생성형 </a:t>
            </a:r>
            <a:r>
              <a:rPr lang="en-US" altLang="ko-KR" sz="2300" dirty="0"/>
              <a:t>AI </a:t>
            </a:r>
            <a:r>
              <a:rPr lang="ko-KR" altLang="en-US" sz="2300" dirty="0"/>
              <a:t>도구는 </a:t>
            </a:r>
            <a:r>
              <a:rPr lang="ko-KR" altLang="en-US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저자로 기재될 수 없습니다</a:t>
            </a:r>
            <a:r>
              <a:rPr lang="en-US" altLang="ko-KR" sz="2300" dirty="0"/>
              <a:t>. AI</a:t>
            </a:r>
            <a:r>
              <a:rPr lang="ko-KR" altLang="en-US" sz="2300" dirty="0"/>
              <a:t>는 콘텐츠에 대한 책임을 지거나 </a:t>
            </a:r>
            <a:r>
              <a:rPr lang="ko-KR" altLang="en-US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저작권</a:t>
            </a:r>
            <a:r>
              <a:rPr lang="en-US" altLang="ko-KR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ko-KR" altLang="en-US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라이선스 계약</a:t>
            </a:r>
            <a:r>
              <a:rPr lang="ko-KR" altLang="en-US" sz="2300" dirty="0"/>
              <a:t>을 관리할 수 없으며</a:t>
            </a:r>
            <a:r>
              <a:rPr lang="en-US" altLang="ko-KR" sz="2300" dirty="0"/>
              <a:t>, </a:t>
            </a:r>
            <a:r>
              <a:rPr lang="ko-KR" altLang="en-US" sz="2300" dirty="0"/>
              <a:t>이는 </a:t>
            </a:r>
            <a:r>
              <a:rPr lang="ko-KR" altLang="en-US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인간만이 수행할 수 있는 고유한 책임</a:t>
            </a:r>
            <a:r>
              <a:rPr lang="ko-KR" altLang="en-US" sz="2300" dirty="0"/>
              <a:t>입니다</a:t>
            </a:r>
            <a:r>
              <a:rPr lang="en-US" altLang="ko-KR" sz="2300" dirty="0"/>
              <a:t>.</a:t>
            </a:r>
          </a:p>
          <a:p>
            <a:pPr marL="342900" indent="-342900" algn="just">
              <a:buAutoNum type="arabicPeriod"/>
            </a:pPr>
            <a:r>
              <a:rPr lang="en-US" altLang="ko-KR" sz="2300" b="1" dirty="0">
                <a:solidFill>
                  <a:srgbClr val="0070C0"/>
                </a:solidFill>
              </a:rPr>
              <a:t>AI </a:t>
            </a:r>
            <a:r>
              <a:rPr lang="ko-KR" altLang="en-US" sz="2300" b="1" dirty="0">
                <a:solidFill>
                  <a:srgbClr val="0070C0"/>
                </a:solidFill>
              </a:rPr>
              <a:t>사용 위험관리</a:t>
            </a:r>
            <a:r>
              <a:rPr lang="en-US" altLang="ko-KR" sz="2300" dirty="0"/>
              <a:t>: </a:t>
            </a:r>
            <a:r>
              <a:rPr lang="ko-KR" altLang="en-US" sz="2300" dirty="0"/>
              <a:t>저자는 </a:t>
            </a:r>
            <a:r>
              <a:rPr lang="en-US" altLang="ko-KR" sz="2300" dirty="0"/>
              <a:t>AI </a:t>
            </a:r>
            <a:r>
              <a:rPr lang="ko-KR" altLang="en-US" sz="2300" dirty="0"/>
              <a:t>도구가 </a:t>
            </a:r>
            <a:r>
              <a:rPr lang="ko-KR" altLang="en-US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지적 재산권</a:t>
            </a:r>
            <a:r>
              <a:rPr lang="en-US" altLang="ko-KR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ko-KR" altLang="en-US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기밀성</a:t>
            </a:r>
            <a:r>
              <a:rPr lang="en-US" altLang="ko-KR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ko-KR" altLang="en-US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보안</a:t>
            </a:r>
            <a:r>
              <a:rPr lang="ko-KR" altLang="en-US" sz="2300" dirty="0"/>
              <a:t> 측면에서 충분한 </a:t>
            </a:r>
            <a:r>
              <a:rPr lang="ko-KR" altLang="en-US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보호를 제공하는지 확인</a:t>
            </a:r>
            <a:r>
              <a:rPr lang="ko-KR" altLang="en-US" sz="2300" dirty="0"/>
              <a:t>하고</a:t>
            </a:r>
            <a:r>
              <a:rPr lang="en-US" altLang="ko-KR" sz="2300" dirty="0"/>
              <a:t>, </a:t>
            </a:r>
            <a:r>
              <a:rPr lang="ko-KR" altLang="en-US" sz="2300" dirty="0"/>
              <a:t>도구가 제안된 사용 목적에 적합한지 검토해야 합니다</a:t>
            </a:r>
            <a:r>
              <a:rPr lang="en-US" altLang="ko-KR" sz="2300" dirty="0"/>
              <a:t>.</a:t>
            </a:r>
          </a:p>
          <a:p>
            <a:pPr marL="342900" indent="-342900" algn="just">
              <a:buAutoNum type="arabicPeriod"/>
            </a:pPr>
            <a:r>
              <a:rPr lang="en-US" altLang="ko-KR" sz="2300" b="1" dirty="0">
                <a:solidFill>
                  <a:srgbClr val="0070C0"/>
                </a:solidFill>
              </a:rPr>
              <a:t>AI</a:t>
            </a:r>
            <a:r>
              <a:rPr lang="ko-KR" altLang="en-US" sz="2300" b="1" dirty="0">
                <a:solidFill>
                  <a:srgbClr val="0070C0"/>
                </a:solidFill>
              </a:rPr>
              <a:t> 사용금지</a:t>
            </a:r>
            <a:r>
              <a:rPr lang="en-US" altLang="ko-KR" sz="2300" dirty="0"/>
              <a:t>: </a:t>
            </a:r>
            <a:r>
              <a:rPr lang="ko-KR" altLang="en-US" sz="2300" dirty="0"/>
              <a:t>생성형 </a:t>
            </a:r>
            <a:r>
              <a:rPr lang="en-US" altLang="ko-KR" sz="2300" dirty="0"/>
              <a:t>AI </a:t>
            </a:r>
            <a:r>
              <a:rPr lang="ko-KR" altLang="en-US" sz="2300" dirty="0"/>
              <a:t>도구는 핵심 연구 및 저자 책임을 대체해서는 안 됩니다</a:t>
            </a:r>
            <a:r>
              <a:rPr lang="en-US" altLang="ko-KR" sz="2300" dirty="0"/>
              <a:t>. </a:t>
            </a:r>
            <a:r>
              <a:rPr lang="ko-KR" altLang="en-US" sz="2300" dirty="0"/>
              <a:t>예를 들어</a:t>
            </a:r>
            <a:r>
              <a:rPr lang="en-US" altLang="ko-KR" sz="2300" dirty="0"/>
              <a:t>, </a:t>
            </a:r>
            <a:r>
              <a:rPr lang="ko-KR" altLang="en-US" sz="2300" dirty="0"/>
              <a:t>철저한 </a:t>
            </a:r>
            <a:r>
              <a:rPr lang="ko-KR" altLang="en-US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검토 없이 </a:t>
            </a:r>
            <a:r>
              <a:rPr lang="ko-KR" altLang="en-US" sz="2300" dirty="0"/>
              <a:t>생성된 텍스트나 코드</a:t>
            </a:r>
            <a:r>
              <a:rPr lang="en-US" altLang="ko-KR" sz="2300" dirty="0"/>
              <a:t>, </a:t>
            </a:r>
            <a:r>
              <a:rPr lang="ko-KR" altLang="en-US" sz="2300" dirty="0"/>
              <a:t>검증되지 않은 방법론으로 생성된 합성 데이터</a:t>
            </a:r>
            <a:r>
              <a:rPr lang="en-US" altLang="ko-KR" sz="2300" dirty="0"/>
              <a:t>, </a:t>
            </a:r>
            <a:r>
              <a:rPr lang="ko-KR" altLang="en-US" sz="2300" dirty="0"/>
              <a:t>부정확한 내용</a:t>
            </a:r>
            <a:r>
              <a:rPr lang="en-US" altLang="ko-KR" sz="2300" dirty="0"/>
              <a:t>(</a:t>
            </a:r>
            <a:r>
              <a:rPr lang="ko-KR" altLang="en-US" sz="2300" dirty="0"/>
              <a:t>초록</a:t>
            </a:r>
            <a:r>
              <a:rPr lang="en-US" altLang="ko-KR" sz="2300" dirty="0"/>
              <a:t>, </a:t>
            </a:r>
            <a:r>
              <a:rPr lang="ko-KR" altLang="en-US" sz="2300" dirty="0"/>
              <a:t>부록 등</a:t>
            </a:r>
            <a:r>
              <a:rPr lang="en-US" altLang="ko-KR" sz="2300" dirty="0"/>
              <a:t>)</a:t>
            </a:r>
            <a:r>
              <a:rPr lang="ko-KR" altLang="en-US" sz="2300" dirty="0"/>
              <a:t>은 </a:t>
            </a:r>
            <a:r>
              <a:rPr lang="ko-KR" altLang="en-US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제출해서는 안 됩니다</a:t>
            </a:r>
            <a:r>
              <a:rPr lang="en-US" altLang="ko-KR" sz="2300" dirty="0"/>
              <a:t>.</a:t>
            </a:r>
            <a:endParaRPr lang="ko-KR" altLang="en-US" sz="2300" dirty="0"/>
          </a:p>
        </p:txBody>
      </p:sp>
    </p:spTree>
    <p:extLst>
      <p:ext uri="{BB962C8B-B14F-4D97-AF65-F5344CB8AC3E}">
        <p14:creationId xmlns:p14="http://schemas.microsoft.com/office/powerpoint/2010/main" val="4131146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699B9A-9F54-B6A7-B91D-E11AD03A0E3B}"/>
              </a:ext>
            </a:extLst>
          </p:cNvPr>
          <p:cNvSpPr/>
          <p:nvPr/>
        </p:nvSpPr>
        <p:spPr>
          <a:xfrm>
            <a:off x="0" y="-9234"/>
            <a:ext cx="12192000" cy="15092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4400" b="1" dirty="0">
                <a:solidFill>
                  <a:srgbClr val="002060"/>
                </a:solidFill>
                <a:ea typeface="12롯데마트행복Bold" panose="02020603020101020101" pitchFamily="18" charset="-127"/>
              </a:rPr>
              <a:t>학술저널 정책</a:t>
            </a:r>
            <a:endParaRPr lang="en-US" altLang="ko-KR" sz="4400" b="1" dirty="0">
              <a:solidFill>
                <a:srgbClr val="002060"/>
              </a:solidFill>
              <a:ea typeface="12롯데마트행복Bold" panose="02020603020101020101" pitchFamily="18" charset="-127"/>
            </a:endParaRPr>
          </a:p>
          <a:p>
            <a:pPr algn="ctr"/>
            <a:r>
              <a:rPr lang="en-US" altLang="ko-KR" sz="2300" dirty="0">
                <a:solidFill>
                  <a:srgbClr val="002060"/>
                </a:solidFill>
                <a:ea typeface="12롯데마트행복Bold" panose="02020603020101020101" pitchFamily="18" charset="-127"/>
              </a:rPr>
              <a:t>Taylor</a:t>
            </a:r>
            <a:r>
              <a:rPr lang="ko-KR" altLang="en-US" sz="2300" dirty="0">
                <a:solidFill>
                  <a:srgbClr val="002060"/>
                </a:solidFill>
                <a:ea typeface="12롯데마트행복Bold" panose="02020603020101020101" pitchFamily="18" charset="-127"/>
              </a:rPr>
              <a:t> </a:t>
            </a:r>
            <a:r>
              <a:rPr lang="en-US" altLang="ko-KR" sz="2300" dirty="0">
                <a:solidFill>
                  <a:srgbClr val="002060"/>
                </a:solidFill>
                <a:ea typeface="12롯데마트행복Bold" panose="02020603020101020101" pitchFamily="18" charset="-127"/>
              </a:rPr>
              <a:t>&amp;</a:t>
            </a:r>
            <a:r>
              <a:rPr lang="ko-KR" altLang="en-US" sz="2300" dirty="0">
                <a:solidFill>
                  <a:srgbClr val="002060"/>
                </a:solidFill>
                <a:ea typeface="12롯데마트행복Bold" panose="02020603020101020101" pitchFamily="18" charset="-127"/>
              </a:rPr>
              <a:t> </a:t>
            </a:r>
            <a:r>
              <a:rPr lang="en-US" altLang="ko-KR" sz="2300" dirty="0">
                <a:solidFill>
                  <a:srgbClr val="002060"/>
                </a:solidFill>
                <a:ea typeface="12롯데마트행복Bold" panose="02020603020101020101" pitchFamily="18" charset="-127"/>
              </a:rPr>
              <a:t>Frances</a:t>
            </a:r>
            <a:endParaRPr lang="ko-KR" altLang="en-US" sz="2300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AF6EDAC-1145-A81E-8BC2-5F966BB0C439}"/>
              </a:ext>
            </a:extLst>
          </p:cNvPr>
          <p:cNvSpPr txBox="1">
            <a:spLocks noChangeArrowheads="1"/>
          </p:cNvSpPr>
          <p:nvPr/>
        </p:nvSpPr>
        <p:spPr>
          <a:xfrm>
            <a:off x="4160521" y="131942"/>
            <a:ext cx="3867912" cy="1248177"/>
          </a:xfrm>
          <a:prstGeom prst="rect">
            <a:avLst/>
          </a:prstGeom>
          <a:ln w="38100">
            <a:solidFill>
              <a:srgbClr val="C0000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endParaRPr lang="en-US" altLang="ko-KR" sz="4400" b="1" dirty="0">
              <a:solidFill>
                <a:srgbClr val="FFC000"/>
              </a:solidFill>
              <a:latin typeface="+mn-lt"/>
              <a:ea typeface="12롯데마트행복Bold" panose="02020603020101020101" pitchFamily="18" charset="-12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51FA89-BCD5-099D-91DA-4D801F5A5F90}"/>
              </a:ext>
            </a:extLst>
          </p:cNvPr>
          <p:cNvCxnSpPr/>
          <p:nvPr/>
        </p:nvCxnSpPr>
        <p:spPr>
          <a:xfrm>
            <a:off x="0" y="150006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5C0BE68-F555-5D84-7089-432952BEEEAB}"/>
              </a:ext>
            </a:extLst>
          </p:cNvPr>
          <p:cNvSpPr txBox="1"/>
          <p:nvPr/>
        </p:nvSpPr>
        <p:spPr>
          <a:xfrm>
            <a:off x="400775" y="1678522"/>
            <a:ext cx="11376044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ko-KR" altLang="en-US" sz="2300" b="1" dirty="0">
                <a:solidFill>
                  <a:srgbClr val="0070C0"/>
                </a:solidFill>
              </a:rPr>
              <a:t>논문 작성</a:t>
            </a:r>
            <a:r>
              <a:rPr lang="en-US" altLang="ko-KR" sz="2300" dirty="0"/>
              <a:t>: </a:t>
            </a:r>
            <a:r>
              <a:rPr lang="ko-KR" altLang="en-US" sz="2300" dirty="0"/>
              <a:t>생성형 </a:t>
            </a:r>
            <a:r>
              <a:rPr lang="en-US" altLang="ko-KR" sz="2300" dirty="0"/>
              <a:t>AI</a:t>
            </a:r>
            <a:r>
              <a:rPr lang="ko-KR" altLang="en-US" sz="2300" dirty="0"/>
              <a:t>는 논문의 </a:t>
            </a:r>
            <a:r>
              <a:rPr lang="ko-KR" altLang="en-US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가독성과 언어 개선에만 사용</a:t>
            </a:r>
            <a:r>
              <a:rPr lang="ko-KR" altLang="en-US" sz="2300" dirty="0"/>
              <a:t>되어야 하며</a:t>
            </a:r>
            <a:r>
              <a:rPr lang="en-US" altLang="ko-KR" sz="2300" dirty="0"/>
              <a:t>, </a:t>
            </a:r>
            <a:r>
              <a:rPr lang="ko-KR" altLang="en-US" sz="2300" dirty="0"/>
              <a:t>인간의 감독과 통제 하에 사용되어야 합니다</a:t>
            </a:r>
            <a:r>
              <a:rPr lang="en-US" altLang="ko-KR" sz="2300" dirty="0"/>
              <a:t>. AI</a:t>
            </a:r>
            <a:r>
              <a:rPr lang="ko-KR" altLang="en-US" sz="2300" dirty="0"/>
              <a:t>는 권위적으로 보이는 잘못된 정보나 편향된 내용을 생성할 수 있으므로</a:t>
            </a:r>
            <a:r>
              <a:rPr lang="en-US" altLang="ko-KR" sz="2300" dirty="0"/>
              <a:t>, </a:t>
            </a:r>
            <a:r>
              <a:rPr lang="ko-KR" altLang="en-US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저자가 이를 신중히 검토하고 수정</a:t>
            </a:r>
            <a:r>
              <a:rPr lang="ko-KR" altLang="en-US" sz="2300" dirty="0"/>
              <a:t>해야 합니다</a:t>
            </a:r>
            <a:r>
              <a:rPr lang="en-US" altLang="ko-KR" sz="2300" dirty="0"/>
              <a:t>. </a:t>
            </a:r>
            <a:r>
              <a:rPr lang="ko-KR" altLang="en-US" sz="2300" dirty="0"/>
              <a:t>최종 책임은 저자에게 있습니다</a:t>
            </a:r>
            <a:r>
              <a:rPr lang="en-US" altLang="ko-KR" sz="2300" dirty="0"/>
              <a:t>.</a:t>
            </a:r>
          </a:p>
          <a:p>
            <a:pPr marL="342900" indent="-342900" algn="just">
              <a:buAutoNum type="arabicPeriod"/>
            </a:pPr>
            <a:r>
              <a:rPr lang="en-US" altLang="ko-KR" sz="2300" b="1" dirty="0">
                <a:solidFill>
                  <a:srgbClr val="0070C0"/>
                </a:solidFill>
              </a:rPr>
              <a:t>AI </a:t>
            </a:r>
            <a:r>
              <a:rPr lang="ko-KR" altLang="en-US" sz="2300" b="1" dirty="0">
                <a:solidFill>
                  <a:srgbClr val="0070C0"/>
                </a:solidFill>
              </a:rPr>
              <a:t>사용 명시</a:t>
            </a:r>
            <a:r>
              <a:rPr lang="en-US" altLang="ko-KR" sz="2300" dirty="0"/>
              <a:t>: </a:t>
            </a:r>
            <a:r>
              <a:rPr lang="ko-KR" altLang="en-US" sz="2300" dirty="0"/>
              <a:t>저자는 논문에서 </a:t>
            </a:r>
            <a:r>
              <a:rPr lang="en-US" altLang="ko-KR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AI </a:t>
            </a:r>
            <a:r>
              <a:rPr lang="ko-KR" altLang="en-US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및 </a:t>
            </a:r>
            <a:r>
              <a:rPr lang="en-US" altLang="ko-KR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AI </a:t>
            </a:r>
            <a:r>
              <a:rPr lang="ko-KR" altLang="en-US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기술의 사용을 공개</a:t>
            </a:r>
            <a:r>
              <a:rPr lang="ko-KR" altLang="en-US" sz="2300" dirty="0"/>
              <a:t>해야 하며</a:t>
            </a:r>
            <a:r>
              <a:rPr lang="en-US" altLang="ko-KR" sz="2300" dirty="0"/>
              <a:t>, </a:t>
            </a:r>
            <a:r>
              <a:rPr lang="ko-KR" altLang="en-US" sz="2300" dirty="0"/>
              <a:t>이를 통해 투명성과 신뢰를 유지할 수 있습니다</a:t>
            </a:r>
            <a:r>
              <a:rPr lang="en-US" altLang="ko-KR" sz="2300" dirty="0"/>
              <a:t>.</a:t>
            </a:r>
          </a:p>
          <a:p>
            <a:pPr marL="342900" indent="-342900" algn="just">
              <a:buAutoNum type="arabicPeriod"/>
            </a:pPr>
            <a:r>
              <a:rPr lang="ko-KR" altLang="en-US" sz="2300" b="1" dirty="0">
                <a:solidFill>
                  <a:srgbClr val="0070C0"/>
                </a:solidFill>
              </a:rPr>
              <a:t>저자로 명시 불가</a:t>
            </a:r>
            <a:r>
              <a:rPr lang="en-US" altLang="ko-KR" sz="2300" dirty="0"/>
              <a:t>: AI</a:t>
            </a:r>
            <a:r>
              <a:rPr lang="ko-KR" altLang="en-US" sz="2300" dirty="0"/>
              <a:t>는 </a:t>
            </a:r>
            <a:r>
              <a:rPr lang="ko-KR" altLang="en-US" sz="23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저자나 공동 저자로 기재될 수 없으며</a:t>
            </a:r>
            <a:r>
              <a:rPr lang="en-US" altLang="ko-KR" sz="2300" dirty="0"/>
              <a:t>, </a:t>
            </a:r>
            <a:r>
              <a:rPr lang="ko-KR" altLang="en-US" sz="2300" dirty="0"/>
              <a:t>저자는 논문의 정확성과 진실성을 확인하고</a:t>
            </a:r>
            <a:r>
              <a:rPr lang="en-US" altLang="ko-KR" sz="2300" dirty="0"/>
              <a:t>, </a:t>
            </a:r>
            <a:r>
              <a:rPr lang="ko-KR" altLang="en-US" sz="2300" dirty="0"/>
              <a:t>저작권 문제를 해결할 책임이 있습니다</a:t>
            </a:r>
            <a:r>
              <a:rPr lang="en-US" altLang="ko-KR" sz="2300" dirty="0"/>
              <a:t>.</a:t>
            </a:r>
          </a:p>
          <a:p>
            <a:pPr marL="342900" indent="-342900" algn="just">
              <a:buAutoNum type="arabicPeriod"/>
            </a:pPr>
            <a:r>
              <a:rPr lang="ko-KR" altLang="en-US" sz="2300" b="1" dirty="0">
                <a:solidFill>
                  <a:srgbClr val="0070C0"/>
                </a:solidFill>
              </a:rPr>
              <a:t>이미지 및 도표에서 </a:t>
            </a:r>
            <a:r>
              <a:rPr lang="en-US" altLang="ko-KR" sz="2300" b="1" dirty="0">
                <a:solidFill>
                  <a:srgbClr val="0070C0"/>
                </a:solidFill>
              </a:rPr>
              <a:t>AI </a:t>
            </a:r>
            <a:r>
              <a:rPr lang="ko-KR" altLang="en-US" sz="2300" b="1" dirty="0">
                <a:solidFill>
                  <a:srgbClr val="0070C0"/>
                </a:solidFill>
              </a:rPr>
              <a:t>사용 금지</a:t>
            </a:r>
            <a:r>
              <a:rPr lang="en-US" altLang="ko-KR" sz="2300" dirty="0"/>
              <a:t>: </a:t>
            </a:r>
            <a:r>
              <a:rPr lang="ko-KR" altLang="en-US" sz="2300" dirty="0"/>
              <a:t>논문 제출 시 생성형 </a:t>
            </a:r>
            <a:r>
              <a:rPr lang="en-US" altLang="ko-KR" sz="2300" dirty="0"/>
              <a:t>AI </a:t>
            </a:r>
            <a:r>
              <a:rPr lang="ko-KR" altLang="en-US" sz="2300" dirty="0"/>
              <a:t>또는 </a:t>
            </a:r>
            <a:r>
              <a:rPr lang="en-US" altLang="ko-KR" sz="2300" dirty="0"/>
              <a:t>AI </a:t>
            </a:r>
            <a:r>
              <a:rPr lang="ko-KR" altLang="en-US" sz="2300" dirty="0"/>
              <a:t>도구를 사용해 이미지를 생성하거나 수정하는 것은 금지됩니다</a:t>
            </a:r>
            <a:r>
              <a:rPr lang="en-US" altLang="ko-KR" sz="2300" dirty="0"/>
              <a:t>. </a:t>
            </a:r>
            <a:r>
              <a:rPr lang="ko-KR" altLang="en-US" sz="2300" dirty="0"/>
              <a:t>단</a:t>
            </a:r>
            <a:r>
              <a:rPr lang="en-US" altLang="ko-KR" sz="2300" dirty="0"/>
              <a:t>, </a:t>
            </a:r>
            <a:r>
              <a:rPr lang="ko-KR" altLang="en-US" sz="2300" dirty="0"/>
              <a:t>연구 방법의 일환으로 </a:t>
            </a:r>
            <a:r>
              <a:rPr lang="en-US" altLang="ko-KR" sz="2300" dirty="0"/>
              <a:t>AI</a:t>
            </a:r>
            <a:r>
              <a:rPr lang="ko-KR" altLang="en-US" sz="2300" dirty="0"/>
              <a:t>가 사용된 경우</a:t>
            </a:r>
            <a:r>
              <a:rPr lang="en-US" altLang="ko-KR" sz="2300" dirty="0"/>
              <a:t>, </a:t>
            </a:r>
            <a:r>
              <a:rPr lang="ko-KR" altLang="en-US" sz="2300" dirty="0"/>
              <a:t>방법론 섹션에 이를 명확하게 기술해야 합니다</a:t>
            </a:r>
            <a:r>
              <a:rPr lang="en-US" altLang="ko-KR" sz="2300" dirty="0"/>
              <a:t>.</a:t>
            </a:r>
          </a:p>
          <a:p>
            <a:pPr marL="342900" indent="-342900" algn="just">
              <a:buAutoNum type="arabicPeriod"/>
            </a:pPr>
            <a:r>
              <a:rPr lang="ko-KR" altLang="en-US" sz="2300" b="1" dirty="0">
                <a:solidFill>
                  <a:srgbClr val="0070C0"/>
                </a:solidFill>
              </a:rPr>
              <a:t>기타 그래픽 작업에서 </a:t>
            </a:r>
            <a:r>
              <a:rPr lang="en-US" altLang="ko-KR" sz="2300" b="1" dirty="0">
                <a:solidFill>
                  <a:srgbClr val="0070C0"/>
                </a:solidFill>
              </a:rPr>
              <a:t>AI </a:t>
            </a:r>
            <a:r>
              <a:rPr lang="ko-KR" altLang="en-US" sz="2300" b="1" dirty="0">
                <a:solidFill>
                  <a:srgbClr val="0070C0"/>
                </a:solidFill>
              </a:rPr>
              <a:t>사용</a:t>
            </a:r>
            <a:r>
              <a:rPr lang="en-US" altLang="ko-KR" sz="2300" dirty="0"/>
              <a:t>: </a:t>
            </a:r>
            <a:r>
              <a:rPr lang="ko-KR" altLang="en-US" sz="2300" dirty="0"/>
              <a:t>그래픽 초록 또는 표지 아트와 같은 작품 제작에 </a:t>
            </a:r>
            <a:r>
              <a:rPr lang="en-US" altLang="ko-KR" sz="2300" dirty="0"/>
              <a:t>AI </a:t>
            </a:r>
            <a:r>
              <a:rPr lang="ko-KR" altLang="en-US" sz="2300" dirty="0"/>
              <a:t>사용은 허용되지 않으며</a:t>
            </a:r>
            <a:r>
              <a:rPr lang="en-US" altLang="ko-KR" sz="2300" dirty="0"/>
              <a:t>, </a:t>
            </a:r>
            <a:r>
              <a:rPr lang="ko-KR" altLang="en-US" sz="2300" dirty="0"/>
              <a:t>표지 아트는 편집자의 사전 허가가 필요합니다</a:t>
            </a:r>
            <a:r>
              <a:rPr lang="en-US" altLang="ko-KR" sz="2300" dirty="0"/>
              <a:t>.</a:t>
            </a:r>
            <a:endParaRPr lang="ko-KR" altLang="en-US" sz="2300" dirty="0"/>
          </a:p>
        </p:txBody>
      </p:sp>
    </p:spTree>
    <p:extLst>
      <p:ext uri="{BB962C8B-B14F-4D97-AF65-F5344CB8AC3E}">
        <p14:creationId xmlns:p14="http://schemas.microsoft.com/office/powerpoint/2010/main" val="3634494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21689</TotalTime>
  <Words>534</Words>
  <Application>Microsoft Office PowerPoint</Application>
  <PresentationFormat>와이드스크린</PresentationFormat>
  <Paragraphs>48</Paragraphs>
  <Slides>10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12롯데마트행복Bold</vt:lpstr>
      <vt:lpstr>맑은 고딕</vt:lpstr>
      <vt:lpstr>Agency FB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and Culture An Introduction</dc:title>
  <dc:creator>Yejin Park</dc:creator>
  <cp:lastModifiedBy>Seongyong Lee</cp:lastModifiedBy>
  <cp:revision>961</cp:revision>
  <cp:lastPrinted>2018-03-15T02:26:45Z</cp:lastPrinted>
  <dcterms:created xsi:type="dcterms:W3CDTF">2018-02-10T12:12:52Z</dcterms:created>
  <dcterms:modified xsi:type="dcterms:W3CDTF">2024-09-28T03:57:03Z</dcterms:modified>
</cp:coreProperties>
</file>